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4" r:id="rId3"/>
    <p:sldId id="276" r:id="rId4"/>
    <p:sldId id="272" r:id="rId5"/>
    <p:sldId id="277" r:id="rId6"/>
    <p:sldId id="266" r:id="rId7"/>
    <p:sldId id="261" r:id="rId8"/>
    <p:sldId id="269" r:id="rId9"/>
    <p:sldId id="278" r:id="rId10"/>
    <p:sldId id="265" r:id="rId11"/>
    <p:sldId id="280" r:id="rId12"/>
    <p:sldId id="279" r:id="rId13"/>
  </p:sldIdLst>
  <p:sldSz cx="20104100" cy="11309350"/>
  <p:notesSz cx="7027863" cy="9239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31">
          <p15:clr>
            <a:srgbClr val="9AA0A6"/>
          </p15:clr>
        </p15:guide>
        <p15:guide id="3" pos="4787">
          <p15:clr>
            <a:srgbClr val="9AA0A6"/>
          </p15:clr>
        </p15:guide>
        <p15:guide id="4" pos="7874">
          <p15:clr>
            <a:srgbClr val="9AA0A6"/>
          </p15:clr>
        </p15:guide>
        <p15:guide id="5" pos="8145">
          <p15:clr>
            <a:srgbClr val="9AA0A6"/>
          </p15:clr>
        </p15:guide>
        <p15:guide id="6" pos="11232">
          <p15:clr>
            <a:srgbClr val="9AA0A6"/>
          </p15:clr>
        </p15:guide>
        <p15:guide id="7" orient="horz" pos="537">
          <p15:clr>
            <a:srgbClr val="9AA0A6"/>
          </p15:clr>
        </p15:guide>
        <p15:guide id="8" orient="horz" pos="1844">
          <p15:clr>
            <a:srgbClr val="9AA0A6"/>
          </p15:clr>
        </p15:guide>
        <p15:guide id="9" orient="horz" pos="5575">
          <p15:clr>
            <a:srgbClr val="9AA0A6"/>
          </p15:clr>
        </p15:guide>
        <p15:guide id="10" pos="65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5F5A0-449C-4FBF-9EFB-9840AE2C0E37}" v="248" dt="2022-04-05T21:38:07.511"/>
  </p1510:revLst>
</p1510:revInfo>
</file>

<file path=ppt/tableStyles.xml><?xml version="1.0" encoding="utf-8"?>
<a:tblStyleLst xmlns:a="http://schemas.openxmlformats.org/drawingml/2006/main" def="{F7014A0B-475B-4B9F-A1E9-10134EDE19F1}">
  <a:tblStyle styleId="{F7014A0B-475B-4B9F-A1E9-10134EDE19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3369" autoAdjust="0"/>
  </p:normalViewPr>
  <p:slideViewPr>
    <p:cSldViewPr snapToGrid="0">
      <p:cViewPr varScale="1">
        <p:scale>
          <a:sx n="63" d="100"/>
          <a:sy n="63" d="100"/>
        </p:scale>
        <p:origin x="200" y="224"/>
      </p:cViewPr>
      <p:guideLst>
        <p:guide pos="1440"/>
        <p:guide pos="4531"/>
        <p:guide pos="4787"/>
        <p:guide pos="7874"/>
        <p:guide pos="8145"/>
        <p:guide pos="11232"/>
        <p:guide orient="horz" pos="537"/>
        <p:guide orient="horz" pos="1844"/>
        <p:guide orient="horz" pos="5575"/>
        <p:guide pos="6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lin, Brandi Michelle - (brandig)" userId="854de0aa-ea56-4049-9c7e-e28ae0ffcd08" providerId="ADAL" clId="{2EC5F5A0-449C-4FBF-9EFB-9840AE2C0E37}"/>
    <pc:docChg chg="undo custSel addSld delSld modSld sldOrd modMainMaster addSection delSection">
      <pc:chgData name="Gaulin, Brandi Michelle - (brandig)" userId="854de0aa-ea56-4049-9c7e-e28ae0ffcd08" providerId="ADAL" clId="{2EC5F5A0-449C-4FBF-9EFB-9840AE2C0E37}" dt="2022-04-05T21:41:32.750" v="9972" actId="20577"/>
      <pc:docMkLst>
        <pc:docMk/>
      </pc:docMkLst>
      <pc:sldChg chg="modSp mod">
        <pc:chgData name="Gaulin, Brandi Michelle - (brandig)" userId="854de0aa-ea56-4049-9c7e-e28ae0ffcd08" providerId="ADAL" clId="{2EC5F5A0-449C-4FBF-9EFB-9840AE2C0E37}" dt="2022-04-05T17:46:08.748" v="6003"/>
        <pc:sldMkLst>
          <pc:docMk/>
          <pc:sldMk cId="0" sldId="256"/>
        </pc:sldMkLst>
        <pc:spChg chg="mod">
          <ac:chgData name="Gaulin, Brandi Michelle - (brandig)" userId="854de0aa-ea56-4049-9c7e-e28ae0ffcd08" providerId="ADAL" clId="{2EC5F5A0-449C-4FBF-9EFB-9840AE2C0E37}" dt="2022-04-05T17:46:08.748" v="6003"/>
          <ac:spMkLst>
            <pc:docMk/>
            <pc:sldMk cId="0" sldId="256"/>
            <ac:spMk id="50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7:46:08.748" v="6003"/>
          <ac:spMkLst>
            <pc:docMk/>
            <pc:sldMk cId="0" sldId="256"/>
            <ac:spMk id="51" creationId="{00000000-0000-0000-0000-000000000000}"/>
          </ac:spMkLst>
        </pc:spChg>
      </pc:sldChg>
      <pc:sldChg chg="del ord modNotes">
        <pc:chgData name="Gaulin, Brandi Michelle - (brandig)" userId="854de0aa-ea56-4049-9c7e-e28ae0ffcd08" providerId="ADAL" clId="{2EC5F5A0-449C-4FBF-9EFB-9840AE2C0E37}" dt="2022-04-04T21:55:10.388" v="2821" actId="47"/>
        <pc:sldMkLst>
          <pc:docMk/>
          <pc:sldMk cId="0" sldId="257"/>
        </pc:sldMkLst>
      </pc:sldChg>
      <pc:sldChg chg="modSp mod ord">
        <pc:chgData name="Gaulin, Brandi Michelle - (brandig)" userId="854de0aa-ea56-4049-9c7e-e28ae0ffcd08" providerId="ADAL" clId="{2EC5F5A0-449C-4FBF-9EFB-9840AE2C0E37}" dt="2022-04-04T22:22:51.497" v="3884"/>
        <pc:sldMkLst>
          <pc:docMk/>
          <pc:sldMk cId="0" sldId="258"/>
        </pc:sldMkLst>
        <pc:spChg chg="mod">
          <ac:chgData name="Gaulin, Brandi Michelle - (brandig)" userId="854de0aa-ea56-4049-9c7e-e28ae0ffcd08" providerId="ADAL" clId="{2EC5F5A0-449C-4FBF-9EFB-9840AE2C0E37}" dt="2022-04-04T17:38:16.127" v="286" actId="1035"/>
          <ac:spMkLst>
            <pc:docMk/>
            <pc:sldMk cId="0" sldId="258"/>
            <ac:spMk id="62" creationId="{00000000-0000-0000-0000-000000000000}"/>
          </ac:spMkLst>
        </pc:spChg>
      </pc:sldChg>
      <pc:sldChg chg="addSp delSp modSp del mod chgLayout">
        <pc:chgData name="Gaulin, Brandi Michelle - (brandig)" userId="854de0aa-ea56-4049-9c7e-e28ae0ffcd08" providerId="ADAL" clId="{2EC5F5A0-449C-4FBF-9EFB-9840AE2C0E37}" dt="2022-04-05T21:27:00.302" v="9346" actId="2696"/>
        <pc:sldMkLst>
          <pc:docMk/>
          <pc:sldMk cId="0" sldId="259"/>
        </pc:sldMkLst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59"/>
            <ac:spMk id="2" creationId="{2521618C-6861-4E8E-8B6F-6CAD86A5D66D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59"/>
            <ac:spMk id="3" creationId="{7622542B-751B-4A60-A031-6EF276FD98A1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59"/>
            <ac:spMk id="4" creationId="{88F48009-7BA2-446E-80EE-F5DF5C54999E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0" sldId="259"/>
            <ac:spMk id="5" creationId="{C5989E3D-DDD0-49C8-BFEC-263D2C45BE00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59"/>
            <ac:spMk id="74" creationId="{00000000-0000-0000-0000-000000000000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59"/>
            <ac:spMk id="75" creationId="{00000000-0000-0000-0000-000000000000}"/>
          </ac:spMkLst>
        </pc:spChg>
      </pc:sldChg>
      <pc:sldChg chg="addSp delSp modSp del mod chgLayout">
        <pc:chgData name="Gaulin, Brandi Michelle - (brandig)" userId="854de0aa-ea56-4049-9c7e-e28ae0ffcd08" providerId="ADAL" clId="{2EC5F5A0-449C-4FBF-9EFB-9840AE2C0E37}" dt="2022-04-05T21:27:06.231" v="9347" actId="2696"/>
        <pc:sldMkLst>
          <pc:docMk/>
          <pc:sldMk cId="0" sldId="260"/>
        </pc:sldMkLst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0"/>
            <ac:spMk id="2" creationId="{7FFB500C-315A-4B6F-B481-861DA9240340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0"/>
            <ac:spMk id="3" creationId="{353427F7-EBC6-4260-9396-29E74F0B319B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0"/>
            <ac:spMk id="4" creationId="{6F98E804-3948-4D8B-98C1-F1DF8A5D9D19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0"/>
            <ac:spMk id="98" creationId="{00000000-0000-0000-0000-000000000000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0"/>
            <ac:spMk id="99" creationId="{00000000-0000-0000-0000-000000000000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0"/>
            <ac:spMk id="100" creationId="{00000000-0000-0000-0000-000000000000}"/>
          </ac:spMkLst>
        </pc:spChg>
      </pc:sldChg>
      <pc:sldChg chg="addSp delSp modSp mod ord modNotes">
        <pc:chgData name="Gaulin, Brandi Michelle - (brandig)" userId="854de0aa-ea56-4049-9c7e-e28ae0ffcd08" providerId="ADAL" clId="{2EC5F5A0-449C-4FBF-9EFB-9840AE2C0E37}" dt="2022-04-05T18:27:02.258" v="6344"/>
        <pc:sldMkLst>
          <pc:docMk/>
          <pc:sldMk cId="0" sldId="261"/>
        </pc:sldMkLst>
        <pc:spChg chg="add del mod">
          <ac:chgData name="Gaulin, Brandi Michelle - (brandig)" userId="854de0aa-ea56-4049-9c7e-e28ae0ffcd08" providerId="ADAL" clId="{2EC5F5A0-449C-4FBF-9EFB-9840AE2C0E37}" dt="2022-04-04T23:05:26.169" v="5358"/>
          <ac:spMkLst>
            <pc:docMk/>
            <pc:sldMk cId="0" sldId="261"/>
            <ac:spMk id="16" creationId="{3586CE4C-69E5-41FF-A208-5534189D6742}"/>
          </ac:spMkLst>
        </pc:spChg>
        <pc:spChg chg="add del mod">
          <ac:chgData name="Gaulin, Brandi Michelle - (brandig)" userId="854de0aa-ea56-4049-9c7e-e28ae0ffcd08" providerId="ADAL" clId="{2EC5F5A0-449C-4FBF-9EFB-9840AE2C0E37}" dt="2022-04-04T23:05:26.169" v="5358"/>
          <ac:spMkLst>
            <pc:docMk/>
            <pc:sldMk cId="0" sldId="261"/>
            <ac:spMk id="17" creationId="{93CC57A9-5A65-45FC-B641-2EB07C6DFD0C}"/>
          </ac:spMkLst>
        </pc:spChg>
        <pc:spChg chg="add del mod">
          <ac:chgData name="Gaulin, Brandi Michelle - (brandig)" userId="854de0aa-ea56-4049-9c7e-e28ae0ffcd08" providerId="ADAL" clId="{2EC5F5A0-449C-4FBF-9EFB-9840AE2C0E37}" dt="2022-04-04T23:05:26.169" v="5358"/>
          <ac:spMkLst>
            <pc:docMk/>
            <pc:sldMk cId="0" sldId="261"/>
            <ac:spMk id="18" creationId="{A7BC7BE2-AF73-4E5A-9B45-61FDB0619349}"/>
          </ac:spMkLst>
        </pc:spChg>
        <pc:spChg chg="add del mod">
          <ac:chgData name="Gaulin, Brandi Michelle - (brandig)" userId="854de0aa-ea56-4049-9c7e-e28ae0ffcd08" providerId="ADAL" clId="{2EC5F5A0-449C-4FBF-9EFB-9840AE2C0E37}" dt="2022-04-04T23:05:26.169" v="5358"/>
          <ac:spMkLst>
            <pc:docMk/>
            <pc:sldMk cId="0" sldId="261"/>
            <ac:spMk id="19" creationId="{3856BAEB-6559-4BB2-9A2E-6215789B9EE7}"/>
          </ac:spMkLst>
        </pc:spChg>
        <pc:spChg chg="add del mod">
          <ac:chgData name="Gaulin, Brandi Michelle - (brandig)" userId="854de0aa-ea56-4049-9c7e-e28ae0ffcd08" providerId="ADAL" clId="{2EC5F5A0-449C-4FBF-9EFB-9840AE2C0E37}" dt="2022-04-04T23:05:26.169" v="5358"/>
          <ac:spMkLst>
            <pc:docMk/>
            <pc:sldMk cId="0" sldId="261"/>
            <ac:spMk id="20" creationId="{1FD910E0-4D1E-4D93-B375-AF1BDE3DA9DC}"/>
          </ac:spMkLst>
        </pc:spChg>
        <pc:spChg chg="add del mod">
          <ac:chgData name="Gaulin, Brandi Michelle - (brandig)" userId="854de0aa-ea56-4049-9c7e-e28ae0ffcd08" providerId="ADAL" clId="{2EC5F5A0-449C-4FBF-9EFB-9840AE2C0E37}" dt="2022-04-04T23:06:10.830" v="5433"/>
          <ac:spMkLst>
            <pc:docMk/>
            <pc:sldMk cId="0" sldId="261"/>
            <ac:spMk id="22" creationId="{91B802DC-52F1-4D50-9ED7-3E3C55FBFCD8}"/>
          </ac:spMkLst>
        </pc:spChg>
        <pc:spChg chg="mod">
          <ac:chgData name="Gaulin, Brandi Michelle - (brandig)" userId="854de0aa-ea56-4049-9c7e-e28ae0ffcd08" providerId="ADAL" clId="{2EC5F5A0-449C-4FBF-9EFB-9840AE2C0E37}" dt="2022-04-05T17:51:25.288" v="6016" actId="1076"/>
          <ac:spMkLst>
            <pc:docMk/>
            <pc:sldMk cId="0" sldId="261"/>
            <ac:spMk id="105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8:06:02.926" v="6058" actId="1076"/>
          <ac:spMkLst>
            <pc:docMk/>
            <pc:sldMk cId="0" sldId="261"/>
            <ac:spMk id="106" creationId="{00000000-0000-0000-0000-000000000000}"/>
          </ac:spMkLst>
        </pc:spChg>
        <pc:spChg chg="mod topLvl">
          <ac:chgData name="Gaulin, Brandi Michelle - (brandig)" userId="854de0aa-ea56-4049-9c7e-e28ae0ffcd08" providerId="ADAL" clId="{2EC5F5A0-449C-4FBF-9EFB-9840AE2C0E37}" dt="2022-04-04T21:51:49.416" v="2736" actId="20577"/>
          <ac:spMkLst>
            <pc:docMk/>
            <pc:sldMk cId="0" sldId="261"/>
            <ac:spMk id="109" creationId="{00000000-0000-0000-0000-000000000000}"/>
          </ac:spMkLst>
        </pc:spChg>
        <pc:spChg chg="add del mod topLvl">
          <ac:chgData name="Gaulin, Brandi Michelle - (brandig)" userId="854de0aa-ea56-4049-9c7e-e28ae0ffcd08" providerId="ADAL" clId="{2EC5F5A0-449C-4FBF-9EFB-9840AE2C0E37}" dt="2022-04-04T21:51:29.925" v="2718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4T21:54:51.967" v="2820" actId="20577"/>
          <ac:spMkLst>
            <pc:docMk/>
            <pc:sldMk cId="0" sldId="261"/>
            <ac:spMk id="113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4T21:52:02.201" v="2749" actId="20577"/>
          <ac:spMkLst>
            <pc:docMk/>
            <pc:sldMk cId="0" sldId="261"/>
            <ac:spMk id="114" creationId="{00000000-0000-0000-0000-000000000000}"/>
          </ac:spMkLst>
        </pc:spChg>
        <pc:grpChg chg="add del mod">
          <ac:chgData name="Gaulin, Brandi Michelle - (brandig)" userId="854de0aa-ea56-4049-9c7e-e28ae0ffcd08" providerId="ADAL" clId="{2EC5F5A0-449C-4FBF-9EFB-9840AE2C0E37}" dt="2022-04-04T23:06:14.393" v="5442" actId="1037"/>
          <ac:grpSpMkLst>
            <pc:docMk/>
            <pc:sldMk cId="0" sldId="261"/>
            <ac:grpSpMk id="107" creationId="{00000000-0000-0000-0000-000000000000}"/>
          </ac:grpSpMkLst>
        </pc:grpChg>
        <pc:grpChg chg="mod">
          <ac:chgData name="Gaulin, Brandi Michelle - (brandig)" userId="854de0aa-ea56-4049-9c7e-e28ae0ffcd08" providerId="ADAL" clId="{2EC5F5A0-449C-4FBF-9EFB-9840AE2C0E37}" dt="2022-04-05T18:06:07.584" v="6060" actId="1076"/>
          <ac:grpSpMkLst>
            <pc:docMk/>
            <pc:sldMk cId="0" sldId="261"/>
            <ac:grpSpMk id="111" creationId="{00000000-0000-0000-0000-000000000000}"/>
          </ac:grpSpMkLst>
        </pc:grpChg>
        <pc:graphicFrameChg chg="add del mod">
          <ac:chgData name="Gaulin, Brandi Michelle - (brandig)" userId="854de0aa-ea56-4049-9c7e-e28ae0ffcd08" providerId="ADAL" clId="{2EC5F5A0-449C-4FBF-9EFB-9840AE2C0E37}" dt="2022-04-05T16:13:30.532" v="5723"/>
          <ac:graphicFrameMkLst>
            <pc:docMk/>
            <pc:sldMk cId="0" sldId="261"/>
            <ac:graphicFrameMk id="12" creationId="{886E6979-9F10-4594-A95E-4839DC363DA2}"/>
          </ac:graphicFrameMkLst>
        </pc:graphicFrameChg>
        <pc:graphicFrameChg chg="add mod">
          <ac:chgData name="Gaulin, Brandi Michelle - (brandig)" userId="854de0aa-ea56-4049-9c7e-e28ae0ffcd08" providerId="ADAL" clId="{2EC5F5A0-449C-4FBF-9EFB-9840AE2C0E37}" dt="2022-04-05T18:27:02.258" v="6344"/>
          <ac:graphicFrameMkLst>
            <pc:docMk/>
            <pc:sldMk cId="0" sldId="261"/>
            <ac:graphicFrameMk id="13" creationId="{A99183B3-CD13-44E8-904D-E4EAE5A0CDB9}"/>
          </ac:graphicFrameMkLst>
        </pc:graphicFrameChg>
        <pc:graphicFrameChg chg="add del mod">
          <ac:chgData name="Gaulin, Brandi Michelle - (brandig)" userId="854de0aa-ea56-4049-9c7e-e28ae0ffcd08" providerId="ADAL" clId="{2EC5F5A0-449C-4FBF-9EFB-9840AE2C0E37}" dt="2022-04-04T21:10:34.542" v="2252" actId="478"/>
          <ac:graphicFrameMkLst>
            <pc:docMk/>
            <pc:sldMk cId="0" sldId="261"/>
            <ac:graphicFrameMk id="14" creationId="{E0D91CFD-2A2A-4612-AF9C-74E2DB760102}"/>
          </ac:graphicFrameMkLst>
        </pc:graphicFrameChg>
        <pc:graphicFrameChg chg="add mod">
          <ac:chgData name="Gaulin, Brandi Michelle - (brandig)" userId="854de0aa-ea56-4049-9c7e-e28ae0ffcd08" providerId="ADAL" clId="{2EC5F5A0-449C-4FBF-9EFB-9840AE2C0E37}" dt="2022-04-05T18:06:53.167" v="6335" actId="1038"/>
          <ac:graphicFrameMkLst>
            <pc:docMk/>
            <pc:sldMk cId="0" sldId="261"/>
            <ac:graphicFrameMk id="15" creationId="{18423ED1-DFDF-4F43-A41B-2D66D0664D7C}"/>
          </ac:graphicFrameMkLst>
        </pc:graphicFrameChg>
        <pc:graphicFrameChg chg="add del mod">
          <ac:chgData name="Gaulin, Brandi Michelle - (brandig)" userId="854de0aa-ea56-4049-9c7e-e28ae0ffcd08" providerId="ADAL" clId="{2EC5F5A0-449C-4FBF-9EFB-9840AE2C0E37}" dt="2022-04-04T23:05:26.169" v="5358"/>
          <ac:graphicFrameMkLst>
            <pc:docMk/>
            <pc:sldMk cId="0" sldId="261"/>
            <ac:graphicFrameMk id="21" creationId="{49AB0BD5-880D-4D56-A398-F75507E17462}"/>
          </ac:graphicFrameMkLst>
        </pc:graphicFrameChg>
        <pc:picChg chg="add del mod">
          <ac:chgData name="Gaulin, Brandi Michelle - (brandig)" userId="854de0aa-ea56-4049-9c7e-e28ae0ffcd08" providerId="ADAL" clId="{2EC5F5A0-449C-4FBF-9EFB-9840AE2C0E37}" dt="2022-04-04T20:49:40.665" v="1948" actId="478"/>
          <ac:picMkLst>
            <pc:docMk/>
            <pc:sldMk cId="0" sldId="261"/>
            <ac:picMk id="2" creationId="{95D2FBBA-E811-451F-9E23-BF1453CDE2B7}"/>
          </ac:picMkLst>
        </pc:picChg>
        <pc:picChg chg="del">
          <ac:chgData name="Gaulin, Brandi Michelle - (brandig)" userId="854de0aa-ea56-4049-9c7e-e28ae0ffcd08" providerId="ADAL" clId="{2EC5F5A0-449C-4FBF-9EFB-9840AE2C0E37}" dt="2022-04-04T20:54:29.807" v="2037" actId="478"/>
          <ac:picMkLst>
            <pc:docMk/>
            <pc:sldMk cId="0" sldId="261"/>
            <ac:picMk id="108" creationId="{00000000-0000-0000-0000-000000000000}"/>
          </ac:picMkLst>
        </pc:picChg>
        <pc:picChg chg="del">
          <ac:chgData name="Gaulin, Brandi Michelle - (brandig)" userId="854de0aa-ea56-4049-9c7e-e28ae0ffcd08" providerId="ADAL" clId="{2EC5F5A0-449C-4FBF-9EFB-9840AE2C0E37}" dt="2022-04-04T20:43:43.719" v="1642" actId="478"/>
          <ac:picMkLst>
            <pc:docMk/>
            <pc:sldMk cId="0" sldId="261"/>
            <ac:picMk id="112" creationId="{00000000-0000-0000-0000-000000000000}"/>
          </ac:picMkLst>
        </pc:picChg>
      </pc:sldChg>
      <pc:sldChg chg="del">
        <pc:chgData name="Gaulin, Brandi Michelle - (brandig)" userId="854de0aa-ea56-4049-9c7e-e28ae0ffcd08" providerId="ADAL" clId="{2EC5F5A0-449C-4FBF-9EFB-9840AE2C0E37}" dt="2022-04-04T22:29:27.910" v="3909" actId="2696"/>
        <pc:sldMkLst>
          <pc:docMk/>
          <pc:sldMk cId="0" sldId="262"/>
        </pc:sldMkLst>
      </pc:sldChg>
      <pc:sldChg chg="addSp delSp modSp del mod modClrScheme chgLayout">
        <pc:chgData name="Gaulin, Brandi Michelle - (brandig)" userId="854de0aa-ea56-4049-9c7e-e28ae0ffcd08" providerId="ADAL" clId="{2EC5F5A0-449C-4FBF-9EFB-9840AE2C0E37}" dt="2022-04-05T21:27:26.608" v="9349" actId="2696"/>
        <pc:sldMkLst>
          <pc:docMk/>
          <pc:sldMk cId="0" sldId="263"/>
        </pc:sldMkLst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3"/>
            <ac:spMk id="2" creationId="{8DB8C562-F3F0-49FF-AB73-5CA989829AC2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3"/>
            <ac:spMk id="3" creationId="{89712777-380B-4B58-8FF1-6AD18F74CE1F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0" sldId="263"/>
            <ac:spMk id="4" creationId="{AFFBC640-7437-49B0-A259-27EED3028337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3"/>
            <ac:spMk id="144" creationId="{00000000-0000-0000-0000-000000000000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3"/>
            <ac:spMk id="145" creationId="{00000000-0000-0000-0000-000000000000}"/>
          </ac:spMkLst>
        </pc:spChg>
      </pc:sldChg>
      <pc:sldChg chg="addSp delSp modSp mod chgLayout">
        <pc:chgData name="Gaulin, Brandi Michelle - (brandig)" userId="854de0aa-ea56-4049-9c7e-e28ae0ffcd08" providerId="ADAL" clId="{2EC5F5A0-449C-4FBF-9EFB-9840AE2C0E37}" dt="2022-04-05T21:41:32.750" v="9972" actId="20577"/>
        <pc:sldMkLst>
          <pc:docMk/>
          <pc:sldMk cId="0" sldId="264"/>
        </pc:sldMkLst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4"/>
            <ac:spMk id="2" creationId="{D8C8195B-C0FB-4B78-8BCA-CBE4A7377191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4"/>
            <ac:spMk id="3" creationId="{35A053E9-4BCB-40C0-90EA-1D1F9B39447D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4"/>
            <ac:spMk id="4" creationId="{ECA0773E-A358-4ED6-B6E0-E51A6FEFF411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0" sldId="264"/>
            <ac:spMk id="5" creationId="{C6709993-FF26-4964-9E27-27BA62BFC976}"/>
          </ac:spMkLst>
        </pc:spChg>
        <pc:spChg chg="add del mod">
          <ac:chgData name="Gaulin, Brandi Michelle - (brandig)" userId="854de0aa-ea56-4049-9c7e-e28ae0ffcd08" providerId="ADAL" clId="{2EC5F5A0-449C-4FBF-9EFB-9840AE2C0E37}" dt="2022-04-05T21:32:45.484" v="9381" actId="478"/>
          <ac:spMkLst>
            <pc:docMk/>
            <pc:sldMk cId="0" sldId="264"/>
            <ac:spMk id="6" creationId="{D16302FA-B7C5-439A-AD19-252B69187EEE}"/>
          </ac:spMkLst>
        </pc:spChg>
        <pc:spChg chg="add mod">
          <ac:chgData name="Gaulin, Brandi Michelle - (brandig)" userId="854de0aa-ea56-4049-9c7e-e28ae0ffcd08" providerId="ADAL" clId="{2EC5F5A0-449C-4FBF-9EFB-9840AE2C0E37}" dt="2022-04-05T21:41:23.290" v="9967" actId="14100"/>
          <ac:spMkLst>
            <pc:docMk/>
            <pc:sldMk cId="0" sldId="264"/>
            <ac:spMk id="10" creationId="{56F76040-1829-479F-B86B-1DDD2BB5F349}"/>
          </ac:spMkLst>
        </pc:spChg>
        <pc:spChg chg="add del">
          <ac:chgData name="Gaulin, Brandi Michelle - (brandig)" userId="854de0aa-ea56-4049-9c7e-e28ae0ffcd08" providerId="ADAL" clId="{2EC5F5A0-449C-4FBF-9EFB-9840AE2C0E37}" dt="2022-04-05T21:36:27.696" v="9487" actId="22"/>
          <ac:spMkLst>
            <pc:docMk/>
            <pc:sldMk cId="0" sldId="264"/>
            <ac:spMk id="12" creationId="{5D99C3C9-608D-4D15-B217-8CEE2AA5809E}"/>
          </ac:spMkLst>
        </pc:spChg>
        <pc:spChg chg="add mod ord">
          <ac:chgData name="Gaulin, Brandi Michelle - (brandig)" userId="854de0aa-ea56-4049-9c7e-e28ae0ffcd08" providerId="ADAL" clId="{2EC5F5A0-449C-4FBF-9EFB-9840AE2C0E37}" dt="2022-04-05T21:39:37.344" v="9889" actId="170"/>
          <ac:spMkLst>
            <pc:docMk/>
            <pc:sldMk cId="0" sldId="264"/>
            <ac:spMk id="13" creationId="{A64CFA31-E387-4FD8-8776-5BAD778C5DF3}"/>
          </ac:spMkLst>
        </pc:spChg>
        <pc:spChg chg="add mod ord">
          <ac:chgData name="Gaulin, Brandi Michelle - (brandig)" userId="854de0aa-ea56-4049-9c7e-e28ae0ffcd08" providerId="ADAL" clId="{2EC5F5A0-449C-4FBF-9EFB-9840AE2C0E37}" dt="2022-04-05T21:41:16.573" v="9965" actId="14100"/>
          <ac:spMkLst>
            <pc:docMk/>
            <pc:sldMk cId="0" sldId="264"/>
            <ac:spMk id="14" creationId="{B85DFC52-9B32-45D1-B43F-EC0863EE0B04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4"/>
            <ac:spMk id="150" creationId="{00000000-0000-0000-0000-000000000000}"/>
          </ac:spMkLst>
        </pc:spChg>
        <pc:spChg chg="mod ord">
          <ac:chgData name="Gaulin, Brandi Michelle - (brandig)" userId="854de0aa-ea56-4049-9c7e-e28ae0ffcd08" providerId="ADAL" clId="{2EC5F5A0-449C-4FBF-9EFB-9840AE2C0E37}" dt="2022-04-05T21:41:32.750" v="9972" actId="20577"/>
          <ac:spMkLst>
            <pc:docMk/>
            <pc:sldMk cId="0" sldId="264"/>
            <ac:spMk id="151" creationId="{00000000-0000-0000-0000-000000000000}"/>
          </ac:spMkLst>
        </pc:spChg>
        <pc:graphicFrameChg chg="add del">
          <ac:chgData name="Gaulin, Brandi Michelle - (brandig)" userId="854de0aa-ea56-4049-9c7e-e28ae0ffcd08" providerId="ADAL" clId="{2EC5F5A0-449C-4FBF-9EFB-9840AE2C0E37}" dt="2022-04-05T21:27:40.706" v="9362" actId="478"/>
          <ac:graphicFrameMkLst>
            <pc:docMk/>
            <pc:sldMk cId="0" sldId="264"/>
            <ac:graphicFrameMk id="152" creationId="{00000000-0000-0000-0000-000000000000}"/>
          </ac:graphicFrameMkLst>
        </pc:graphicFrameChg>
      </pc:sldChg>
      <pc:sldChg chg="addSp delSp modSp mod ord">
        <pc:chgData name="Gaulin, Brandi Michelle - (brandig)" userId="854de0aa-ea56-4049-9c7e-e28ae0ffcd08" providerId="ADAL" clId="{2EC5F5A0-449C-4FBF-9EFB-9840AE2C0E37}" dt="2022-04-05T18:54:07.327" v="8657" actId="14100"/>
        <pc:sldMkLst>
          <pc:docMk/>
          <pc:sldMk cId="0" sldId="265"/>
        </pc:sldMkLst>
        <pc:spChg chg="mod topLvl">
          <ac:chgData name="Gaulin, Brandi Michelle - (brandig)" userId="854de0aa-ea56-4049-9c7e-e28ae0ffcd08" providerId="ADAL" clId="{2EC5F5A0-449C-4FBF-9EFB-9840AE2C0E37}" dt="2022-04-05T18:38:08.285" v="7427" actId="338"/>
          <ac:spMkLst>
            <pc:docMk/>
            <pc:sldMk cId="0" sldId="265"/>
            <ac:spMk id="19" creationId="{87F0ECE3-C02E-4F14-B0E8-B660D913FD01}"/>
          </ac:spMkLst>
        </pc:spChg>
        <pc:spChg chg="mod topLvl">
          <ac:chgData name="Gaulin, Brandi Michelle - (brandig)" userId="854de0aa-ea56-4049-9c7e-e28ae0ffcd08" providerId="ADAL" clId="{2EC5F5A0-449C-4FBF-9EFB-9840AE2C0E37}" dt="2022-04-05T18:38:08.285" v="7427" actId="338"/>
          <ac:spMkLst>
            <pc:docMk/>
            <pc:sldMk cId="0" sldId="265"/>
            <ac:spMk id="20" creationId="{F0DAEC0D-688F-4C44-AAD8-B2FB2ED45E3B}"/>
          </ac:spMkLst>
        </pc:spChg>
        <pc:spChg chg="add del mod">
          <ac:chgData name="Gaulin, Brandi Michelle - (brandig)" userId="854de0aa-ea56-4049-9c7e-e28ae0ffcd08" providerId="ADAL" clId="{2EC5F5A0-449C-4FBF-9EFB-9840AE2C0E37}" dt="2022-04-04T22:35:33.242" v="4225" actId="478"/>
          <ac:spMkLst>
            <pc:docMk/>
            <pc:sldMk cId="0" sldId="265"/>
            <ac:spMk id="21" creationId="{BF285C68-0CE6-4112-828D-8525DC9ABD98}"/>
          </ac:spMkLst>
        </pc:spChg>
        <pc:spChg chg="mod topLvl">
          <ac:chgData name="Gaulin, Brandi Michelle - (brandig)" userId="854de0aa-ea56-4049-9c7e-e28ae0ffcd08" providerId="ADAL" clId="{2EC5F5A0-449C-4FBF-9EFB-9840AE2C0E37}" dt="2022-04-05T18:38:08.285" v="7427" actId="338"/>
          <ac:spMkLst>
            <pc:docMk/>
            <pc:sldMk cId="0" sldId="265"/>
            <ac:spMk id="21" creationId="{C635B2BA-3509-4D69-8FCA-8D5E36A481E3}"/>
          </ac:spMkLst>
        </pc:spChg>
        <pc:spChg chg="add del mod">
          <ac:chgData name="Gaulin, Brandi Michelle - (brandig)" userId="854de0aa-ea56-4049-9c7e-e28ae0ffcd08" providerId="ADAL" clId="{2EC5F5A0-449C-4FBF-9EFB-9840AE2C0E37}" dt="2022-04-04T22:35:39.823" v="4227" actId="478"/>
          <ac:spMkLst>
            <pc:docMk/>
            <pc:sldMk cId="0" sldId="265"/>
            <ac:spMk id="22" creationId="{7E7DDCF0-7374-4CE2-AE09-1B086D3C5F1C}"/>
          </ac:spMkLst>
        </pc:spChg>
        <pc:spChg chg="add del mod">
          <ac:chgData name="Gaulin, Brandi Michelle - (brandig)" userId="854de0aa-ea56-4049-9c7e-e28ae0ffcd08" providerId="ADAL" clId="{2EC5F5A0-449C-4FBF-9EFB-9840AE2C0E37}" dt="2022-04-04T22:35:36.618" v="4226" actId="478"/>
          <ac:spMkLst>
            <pc:docMk/>
            <pc:sldMk cId="0" sldId="265"/>
            <ac:spMk id="23" creationId="{70488A81-A48C-4CFF-859C-B9BB28FFDB86}"/>
          </ac:spMkLst>
        </pc:spChg>
        <pc:spChg chg="add del mod">
          <ac:chgData name="Gaulin, Brandi Michelle - (brandig)" userId="854de0aa-ea56-4049-9c7e-e28ae0ffcd08" providerId="ADAL" clId="{2EC5F5A0-449C-4FBF-9EFB-9840AE2C0E37}" dt="2022-04-04T22:35:43.092" v="4229" actId="478"/>
          <ac:spMkLst>
            <pc:docMk/>
            <pc:sldMk cId="0" sldId="265"/>
            <ac:spMk id="24" creationId="{3798A1EB-1CF1-44EE-8832-7A8B1E39D770}"/>
          </ac:spMkLst>
        </pc:spChg>
        <pc:spChg chg="add del mod">
          <ac:chgData name="Gaulin, Brandi Michelle - (brandig)" userId="854de0aa-ea56-4049-9c7e-e28ae0ffcd08" providerId="ADAL" clId="{2EC5F5A0-449C-4FBF-9EFB-9840AE2C0E37}" dt="2022-04-04T22:35:39.823" v="4227" actId="478"/>
          <ac:spMkLst>
            <pc:docMk/>
            <pc:sldMk cId="0" sldId="265"/>
            <ac:spMk id="25" creationId="{C501A7CB-1D68-4C49-9FAE-A5E56CBB1315}"/>
          </ac:spMkLst>
        </pc:spChg>
        <pc:spChg chg="add del mod">
          <ac:chgData name="Gaulin, Brandi Michelle - (brandig)" userId="854de0aa-ea56-4049-9c7e-e28ae0ffcd08" providerId="ADAL" clId="{2EC5F5A0-449C-4FBF-9EFB-9840AE2C0E37}" dt="2022-04-04T22:35:39.823" v="4227" actId="478"/>
          <ac:spMkLst>
            <pc:docMk/>
            <pc:sldMk cId="0" sldId="265"/>
            <ac:spMk id="26" creationId="{9509430F-AC58-474A-A163-1D258A9093B2}"/>
          </ac:spMkLst>
        </pc:spChg>
        <pc:spChg chg="add del mod">
          <ac:chgData name="Gaulin, Brandi Michelle - (brandig)" userId="854de0aa-ea56-4049-9c7e-e28ae0ffcd08" providerId="ADAL" clId="{2EC5F5A0-449C-4FBF-9EFB-9840AE2C0E37}" dt="2022-04-04T22:35:36.618" v="4226" actId="478"/>
          <ac:spMkLst>
            <pc:docMk/>
            <pc:sldMk cId="0" sldId="265"/>
            <ac:spMk id="27" creationId="{0A7F838B-71B1-42FE-B6CD-70EA20B51389}"/>
          </ac:spMkLst>
        </pc:spChg>
        <pc:spChg chg="add del mod">
          <ac:chgData name="Gaulin, Brandi Michelle - (brandig)" userId="854de0aa-ea56-4049-9c7e-e28ae0ffcd08" providerId="ADAL" clId="{2EC5F5A0-449C-4FBF-9EFB-9840AE2C0E37}" dt="2022-04-05T18:54:07.327" v="8657" actId="14100"/>
          <ac:spMkLst>
            <pc:docMk/>
            <pc:sldMk cId="0" sldId="265"/>
            <ac:spMk id="34" creationId="{A7FB5D90-D0F3-4C69-BC4F-E4ED18012C42}"/>
          </ac:spMkLst>
        </pc:spChg>
        <pc:spChg chg="add mod">
          <ac:chgData name="Gaulin, Brandi Michelle - (brandig)" userId="854de0aa-ea56-4049-9c7e-e28ae0ffcd08" providerId="ADAL" clId="{2EC5F5A0-449C-4FBF-9EFB-9840AE2C0E37}" dt="2022-04-05T18:54:01.870" v="8656" actId="14100"/>
          <ac:spMkLst>
            <pc:docMk/>
            <pc:sldMk cId="0" sldId="265"/>
            <ac:spMk id="35" creationId="{7E66E214-92B9-4385-AF16-CF0EE8E969F9}"/>
          </ac:spMkLst>
        </pc:spChg>
        <pc:spChg chg="add del mod">
          <ac:chgData name="Gaulin, Brandi Michelle - (brandig)" userId="854de0aa-ea56-4049-9c7e-e28ae0ffcd08" providerId="ADAL" clId="{2EC5F5A0-449C-4FBF-9EFB-9840AE2C0E37}" dt="2022-04-05T18:35:40.264" v="7055" actId="478"/>
          <ac:spMkLst>
            <pc:docMk/>
            <pc:sldMk cId="0" sldId="265"/>
            <ac:spMk id="36" creationId="{9197A8E5-FFF9-462E-B927-0F269C6AC987}"/>
          </ac:spMkLst>
        </pc:spChg>
        <pc:spChg chg="add del mod">
          <ac:chgData name="Gaulin, Brandi Michelle - (brandig)" userId="854de0aa-ea56-4049-9c7e-e28ae0ffcd08" providerId="ADAL" clId="{2EC5F5A0-449C-4FBF-9EFB-9840AE2C0E37}" dt="2022-04-05T18:35:44.929" v="7057" actId="478"/>
          <ac:spMkLst>
            <pc:docMk/>
            <pc:sldMk cId="0" sldId="265"/>
            <ac:spMk id="37" creationId="{8B8899B2-D440-47C4-843E-BB23D5AD19AF}"/>
          </ac:spMkLst>
        </pc:spChg>
        <pc:spChg chg="add del mod">
          <ac:chgData name="Gaulin, Brandi Michelle - (brandig)" userId="854de0aa-ea56-4049-9c7e-e28ae0ffcd08" providerId="ADAL" clId="{2EC5F5A0-449C-4FBF-9EFB-9840AE2C0E37}" dt="2022-04-05T18:35:44.929" v="7057" actId="478"/>
          <ac:spMkLst>
            <pc:docMk/>
            <pc:sldMk cId="0" sldId="265"/>
            <ac:spMk id="38" creationId="{681E88C1-D403-4BE5-9A3F-3B00D99C6EBC}"/>
          </ac:spMkLst>
        </pc:spChg>
        <pc:spChg chg="mod">
          <ac:chgData name="Gaulin, Brandi Michelle - (brandig)" userId="854de0aa-ea56-4049-9c7e-e28ae0ffcd08" providerId="ADAL" clId="{2EC5F5A0-449C-4FBF-9EFB-9840AE2C0E37}" dt="2022-04-05T17:46:08.748" v="6003"/>
          <ac:spMkLst>
            <pc:docMk/>
            <pc:sldMk cId="0" sldId="265"/>
            <ac:spMk id="157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4T22:50:52.130" v="4831" actId="20577"/>
          <ac:spMkLst>
            <pc:docMk/>
            <pc:sldMk cId="0" sldId="265"/>
            <ac:spMk id="158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8:42:23.622" v="7563" actId="14100"/>
          <ac:spMkLst>
            <pc:docMk/>
            <pc:sldMk cId="0" sldId="265"/>
            <ac:spMk id="159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2:40.959" v="4049" actId="478"/>
          <ac:spMkLst>
            <pc:docMk/>
            <pc:sldMk cId="0" sldId="265"/>
            <ac:spMk id="160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8:46:49.491" v="8262" actId="242"/>
          <ac:spMkLst>
            <pc:docMk/>
            <pc:sldMk cId="0" sldId="265"/>
            <ac:spMk id="161" creationId="{00000000-0000-0000-0000-000000000000}"/>
          </ac:spMkLst>
        </pc:spChg>
        <pc:spChg chg="mod topLvl">
          <ac:chgData name="Gaulin, Brandi Michelle - (brandig)" userId="854de0aa-ea56-4049-9c7e-e28ae0ffcd08" providerId="ADAL" clId="{2EC5F5A0-449C-4FBF-9EFB-9840AE2C0E37}" dt="2022-04-05T18:41:42.606" v="7562" actId="164"/>
          <ac:spMkLst>
            <pc:docMk/>
            <pc:sldMk cId="0" sldId="265"/>
            <ac:spMk id="162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2:40.959" v="4049" actId="478"/>
          <ac:spMkLst>
            <pc:docMk/>
            <pc:sldMk cId="0" sldId="265"/>
            <ac:spMk id="163" creationId="{00000000-0000-0000-0000-000000000000}"/>
          </ac:spMkLst>
        </pc:spChg>
        <pc:spChg chg="mod topLvl">
          <ac:chgData name="Gaulin, Brandi Michelle - (brandig)" userId="854de0aa-ea56-4049-9c7e-e28ae0ffcd08" providerId="ADAL" clId="{2EC5F5A0-449C-4FBF-9EFB-9840AE2C0E37}" dt="2022-04-05T18:41:42.606" v="7562" actId="164"/>
          <ac:spMkLst>
            <pc:docMk/>
            <pc:sldMk cId="0" sldId="265"/>
            <ac:spMk id="164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2:40.959" v="4049" actId="478"/>
          <ac:spMkLst>
            <pc:docMk/>
            <pc:sldMk cId="0" sldId="265"/>
            <ac:spMk id="165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1:39.888" v="3941" actId="478"/>
          <ac:spMkLst>
            <pc:docMk/>
            <pc:sldMk cId="0" sldId="265"/>
            <ac:spMk id="166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4T22:31:43.283" v="3942" actId="478"/>
          <ac:spMkLst>
            <pc:docMk/>
            <pc:sldMk cId="0" sldId="265"/>
            <ac:spMk id="167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4T22:31:45.275" v="3943" actId="478"/>
          <ac:spMkLst>
            <pc:docMk/>
            <pc:sldMk cId="0" sldId="265"/>
            <ac:spMk id="168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6:48.479" v="4230" actId="478"/>
          <ac:spMkLst>
            <pc:docMk/>
            <pc:sldMk cId="0" sldId="265"/>
            <ac:spMk id="169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6:49.627" v="4231" actId="478"/>
          <ac:spMkLst>
            <pc:docMk/>
            <pc:sldMk cId="0" sldId="265"/>
            <ac:spMk id="170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2:40.959" v="4049" actId="478"/>
          <ac:spMkLst>
            <pc:docMk/>
            <pc:sldMk cId="0" sldId="265"/>
            <ac:spMk id="171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2:40.959" v="4049" actId="478"/>
          <ac:spMkLst>
            <pc:docMk/>
            <pc:sldMk cId="0" sldId="265"/>
            <ac:spMk id="172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2:40.959" v="4049" actId="478"/>
          <ac:spMkLst>
            <pc:docMk/>
            <pc:sldMk cId="0" sldId="265"/>
            <ac:spMk id="173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4T22:32:36.258" v="4048" actId="478"/>
          <ac:spMkLst>
            <pc:docMk/>
            <pc:sldMk cId="0" sldId="265"/>
            <ac:spMk id="174" creationId="{00000000-0000-0000-0000-000000000000}"/>
          </ac:spMkLst>
        </pc:spChg>
        <pc:spChg chg="mod topLvl">
          <ac:chgData name="Gaulin, Brandi Michelle - (brandig)" userId="854de0aa-ea56-4049-9c7e-e28ae0ffcd08" providerId="ADAL" clId="{2EC5F5A0-449C-4FBF-9EFB-9840AE2C0E37}" dt="2022-04-05T18:41:42.606" v="7562" actId="164"/>
          <ac:spMkLst>
            <pc:docMk/>
            <pc:sldMk cId="0" sldId="265"/>
            <ac:spMk id="175" creationId="{00000000-0000-0000-0000-000000000000}"/>
          </ac:spMkLst>
        </pc:spChg>
        <pc:grpChg chg="add del mod">
          <ac:chgData name="Gaulin, Brandi Michelle - (brandig)" userId="854de0aa-ea56-4049-9c7e-e28ae0ffcd08" providerId="ADAL" clId="{2EC5F5A0-449C-4FBF-9EFB-9840AE2C0E37}" dt="2022-04-05T18:34:51.491" v="6975" actId="165"/>
          <ac:grpSpMkLst>
            <pc:docMk/>
            <pc:sldMk cId="0" sldId="265"/>
            <ac:grpSpMk id="2" creationId="{2806D222-EB5C-4A67-8447-BC23A0D71AA3}"/>
          </ac:grpSpMkLst>
        </pc:grpChg>
        <pc:grpChg chg="add del mod">
          <ac:chgData name="Gaulin, Brandi Michelle - (brandig)" userId="854de0aa-ea56-4049-9c7e-e28ae0ffcd08" providerId="ADAL" clId="{2EC5F5A0-449C-4FBF-9EFB-9840AE2C0E37}" dt="2022-04-05T18:41:21.101" v="7561" actId="165"/>
          <ac:grpSpMkLst>
            <pc:docMk/>
            <pc:sldMk cId="0" sldId="265"/>
            <ac:grpSpMk id="3" creationId="{2A7E73E0-3C51-427A-BC09-CD14295BF0B2}"/>
          </ac:grpSpMkLst>
        </pc:grpChg>
        <pc:grpChg chg="add mod">
          <ac:chgData name="Gaulin, Brandi Michelle - (brandig)" userId="854de0aa-ea56-4049-9c7e-e28ae0ffcd08" providerId="ADAL" clId="{2EC5F5A0-449C-4FBF-9EFB-9840AE2C0E37}" dt="2022-04-05T18:43:52.873" v="7822" actId="1038"/>
          <ac:grpSpMkLst>
            <pc:docMk/>
            <pc:sldMk cId="0" sldId="265"/>
            <ac:grpSpMk id="4" creationId="{BBC2D884-626E-4B78-A23C-C39288953A4A}"/>
          </ac:grpSpMkLst>
        </pc:grpChg>
        <pc:grpChg chg="add mod">
          <ac:chgData name="Gaulin, Brandi Michelle - (brandig)" userId="854de0aa-ea56-4049-9c7e-e28ae0ffcd08" providerId="ADAL" clId="{2EC5F5A0-449C-4FBF-9EFB-9840AE2C0E37}" dt="2022-04-05T18:44:59.215" v="8033" actId="1038"/>
          <ac:grpSpMkLst>
            <pc:docMk/>
            <pc:sldMk cId="0" sldId="265"/>
            <ac:grpSpMk id="5" creationId="{33D4B4CC-E1C0-442A-AE44-F97AD958B3FE}"/>
          </ac:grpSpMkLst>
        </pc:grpChg>
        <pc:grpChg chg="add del mod">
          <ac:chgData name="Gaulin, Brandi Michelle - (brandig)" userId="854de0aa-ea56-4049-9c7e-e28ae0ffcd08" providerId="ADAL" clId="{2EC5F5A0-449C-4FBF-9EFB-9840AE2C0E37}" dt="2022-04-05T18:37:59.253" v="7426" actId="165"/>
          <ac:grpSpMkLst>
            <pc:docMk/>
            <pc:sldMk cId="0" sldId="265"/>
            <ac:grpSpMk id="18" creationId="{860DA8B9-7BEB-421F-95DC-1BCA8E17B3C5}"/>
          </ac:grpSpMkLst>
        </pc:grpChg>
        <pc:graphicFrameChg chg="add del mod">
          <ac:chgData name="Gaulin, Brandi Michelle - (brandig)" userId="854de0aa-ea56-4049-9c7e-e28ae0ffcd08" providerId="ADAL" clId="{2EC5F5A0-449C-4FBF-9EFB-9840AE2C0E37}" dt="2022-04-04T22:38:01.363" v="4319" actId="478"/>
          <ac:graphicFrameMkLst>
            <pc:docMk/>
            <pc:sldMk cId="0" sldId="265"/>
            <ac:graphicFrameMk id="2" creationId="{672D34BC-77E4-44AF-BBFC-D1A6938A3684}"/>
          </ac:graphicFrameMkLst>
        </pc:graphicFrameChg>
        <pc:graphicFrameChg chg="add del mod">
          <ac:chgData name="Gaulin, Brandi Michelle - (brandig)" userId="854de0aa-ea56-4049-9c7e-e28ae0ffcd08" providerId="ADAL" clId="{2EC5F5A0-449C-4FBF-9EFB-9840AE2C0E37}" dt="2022-04-04T22:39:01.031" v="4321"/>
          <ac:graphicFrameMkLst>
            <pc:docMk/>
            <pc:sldMk cId="0" sldId="265"/>
            <ac:graphicFrameMk id="3" creationId="{48D458B5-7255-4403-A1C9-ABB393013373}"/>
          </ac:graphicFrameMkLst>
        </pc:graphicFrameChg>
        <pc:graphicFrameChg chg="add del mod modGraphic">
          <ac:chgData name="Gaulin, Brandi Michelle - (brandig)" userId="854de0aa-ea56-4049-9c7e-e28ae0ffcd08" providerId="ADAL" clId="{2EC5F5A0-449C-4FBF-9EFB-9840AE2C0E37}" dt="2022-04-04T22:40:16.048" v="4488" actId="478"/>
          <ac:graphicFrameMkLst>
            <pc:docMk/>
            <pc:sldMk cId="0" sldId="265"/>
            <ac:graphicFrameMk id="4" creationId="{D00DD01D-01D5-403F-92E8-8BB9D1646554}"/>
          </ac:graphicFrameMkLst>
        </pc:graphicFrameChg>
        <pc:graphicFrameChg chg="add del mod">
          <ac:chgData name="Gaulin, Brandi Michelle - (brandig)" userId="854de0aa-ea56-4049-9c7e-e28ae0ffcd08" providerId="ADAL" clId="{2EC5F5A0-449C-4FBF-9EFB-9840AE2C0E37}" dt="2022-04-04T22:40:39.825" v="4583" actId="478"/>
          <ac:graphicFrameMkLst>
            <pc:docMk/>
            <pc:sldMk cId="0" sldId="265"/>
            <ac:graphicFrameMk id="5" creationId="{6C9F6D3A-7857-42D7-942D-B37DA3576C1B}"/>
          </ac:graphicFrameMkLst>
        </pc:graphicFrameChg>
        <pc:graphicFrameChg chg="add del mod modGraphic">
          <ac:chgData name="Gaulin, Brandi Michelle - (brandig)" userId="854de0aa-ea56-4049-9c7e-e28ae0ffcd08" providerId="ADAL" clId="{2EC5F5A0-449C-4FBF-9EFB-9840AE2C0E37}" dt="2022-04-04T22:43:38.265" v="4700" actId="478"/>
          <ac:graphicFrameMkLst>
            <pc:docMk/>
            <pc:sldMk cId="0" sldId="265"/>
            <ac:graphicFrameMk id="6" creationId="{B8B656BA-512C-403F-A816-7C8F3EA982F6}"/>
          </ac:graphicFrameMkLst>
        </pc:graphicFrameChg>
        <pc:graphicFrameChg chg="add mod modGraphic">
          <ac:chgData name="Gaulin, Brandi Michelle - (brandig)" userId="854de0aa-ea56-4049-9c7e-e28ae0ffcd08" providerId="ADAL" clId="{2EC5F5A0-449C-4FBF-9EFB-9840AE2C0E37}" dt="2022-04-05T18:47:02.787" v="8263" actId="242"/>
          <ac:graphicFrameMkLst>
            <pc:docMk/>
            <pc:sldMk cId="0" sldId="265"/>
            <ac:graphicFrameMk id="7" creationId="{E19EF717-0D55-41C6-8BF2-42563C89F688}"/>
          </ac:graphicFrameMkLst>
        </pc:graphicFrameChg>
        <pc:graphicFrameChg chg="add mod modGraphic">
          <ac:chgData name="Gaulin, Brandi Michelle - (brandig)" userId="854de0aa-ea56-4049-9c7e-e28ae0ffcd08" providerId="ADAL" clId="{2EC5F5A0-449C-4FBF-9EFB-9840AE2C0E37}" dt="2022-04-05T18:53:49.291" v="8654" actId="2165"/>
          <ac:graphicFrameMkLst>
            <pc:docMk/>
            <pc:sldMk cId="0" sldId="265"/>
            <ac:graphicFrameMk id="24" creationId="{7D20EB85-6CB0-455B-B02F-0EBDC3C3B3E6}"/>
          </ac:graphicFrameMkLst>
        </pc:graphicFrameChg>
        <pc:graphicFrameChg chg="add del mod modGraphic">
          <ac:chgData name="Gaulin, Brandi Michelle - (brandig)" userId="854de0aa-ea56-4049-9c7e-e28ae0ffcd08" providerId="ADAL" clId="{2EC5F5A0-449C-4FBF-9EFB-9840AE2C0E37}" dt="2022-04-05T18:47:32.257" v="8267" actId="478"/>
          <ac:graphicFrameMkLst>
            <pc:docMk/>
            <pc:sldMk cId="0" sldId="265"/>
            <ac:graphicFrameMk id="39" creationId="{09224187-20D5-415D-81C9-4FAEA2FE4468}"/>
          </ac:graphicFrameMkLst>
        </pc:graphicFrameChg>
      </pc:sldChg>
      <pc:sldChg chg="addSp delSp modSp mod ord modNotes">
        <pc:chgData name="Gaulin, Brandi Michelle - (brandig)" userId="854de0aa-ea56-4049-9c7e-e28ae0ffcd08" providerId="ADAL" clId="{2EC5F5A0-449C-4FBF-9EFB-9840AE2C0E37}" dt="2022-04-05T20:30:55.512" v="8704" actId="20577"/>
        <pc:sldMkLst>
          <pc:docMk/>
          <pc:sldMk cId="0" sldId="266"/>
        </pc:sldMkLst>
        <pc:spChg chg="add del mod">
          <ac:chgData name="Gaulin, Brandi Michelle - (brandig)" userId="854de0aa-ea56-4049-9c7e-e28ae0ffcd08" providerId="ADAL" clId="{2EC5F5A0-449C-4FBF-9EFB-9840AE2C0E37}" dt="2022-04-04T17:44:15.371" v="410" actId="478"/>
          <ac:spMkLst>
            <pc:docMk/>
            <pc:sldMk cId="0" sldId="266"/>
            <ac:spMk id="6" creationId="{EBB3BA7D-79D6-4B67-8544-C52760BE58A0}"/>
          </ac:spMkLst>
        </pc:spChg>
        <pc:spChg chg="mod">
          <ac:chgData name="Gaulin, Brandi Michelle - (brandig)" userId="854de0aa-ea56-4049-9c7e-e28ae0ffcd08" providerId="ADAL" clId="{2EC5F5A0-449C-4FBF-9EFB-9840AE2C0E37}" dt="2022-04-04T17:36:27.831" v="140" actId="20577"/>
          <ac:spMkLst>
            <pc:docMk/>
            <pc:sldMk cId="0" sldId="266"/>
            <ac:spMk id="180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7:46:08.748" v="6003"/>
          <ac:spMkLst>
            <pc:docMk/>
            <pc:sldMk cId="0" sldId="266"/>
            <ac:spMk id="181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4T17:40:40.928" v="316" actId="20577"/>
          <ac:spMkLst>
            <pc:docMk/>
            <pc:sldMk cId="0" sldId="266"/>
            <ac:spMk id="182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4T17:44:12.879" v="409" actId="478"/>
          <ac:spMkLst>
            <pc:docMk/>
            <pc:sldMk cId="0" sldId="266"/>
            <ac:spMk id="183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4T17:36:57.888" v="186" actId="20577"/>
          <ac:spMkLst>
            <pc:docMk/>
            <pc:sldMk cId="0" sldId="266"/>
            <ac:spMk id="184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4T22:58:36.030" v="5134" actId="20577"/>
          <ac:spMkLst>
            <pc:docMk/>
            <pc:sldMk cId="0" sldId="266"/>
            <ac:spMk id="185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20:30:55.512" v="8704" actId="20577"/>
          <ac:spMkLst>
            <pc:docMk/>
            <pc:sldMk cId="0" sldId="266"/>
            <ac:spMk id="186" creationId="{00000000-0000-0000-0000-000000000000}"/>
          </ac:spMkLst>
        </pc:spChg>
        <pc:graphicFrameChg chg="add del mod">
          <ac:chgData name="Gaulin, Brandi Michelle - (brandig)" userId="854de0aa-ea56-4049-9c7e-e28ae0ffcd08" providerId="ADAL" clId="{2EC5F5A0-449C-4FBF-9EFB-9840AE2C0E37}" dt="2022-04-04T19:40:49.371" v="512" actId="478"/>
          <ac:graphicFrameMkLst>
            <pc:docMk/>
            <pc:sldMk cId="0" sldId="266"/>
            <ac:graphicFrameMk id="8" creationId="{6DA96BDC-2E74-4F6D-AA7F-36F5B110A02B}"/>
          </ac:graphicFrameMkLst>
        </pc:graphicFrameChg>
        <pc:picChg chg="add del mod">
          <ac:chgData name="Gaulin, Brandi Michelle - (brandig)" userId="854de0aa-ea56-4049-9c7e-e28ae0ffcd08" providerId="ADAL" clId="{2EC5F5A0-449C-4FBF-9EFB-9840AE2C0E37}" dt="2022-04-04T17:43:21.902" v="357" actId="478"/>
          <ac:picMkLst>
            <pc:docMk/>
            <pc:sldMk cId="0" sldId="266"/>
            <ac:picMk id="3" creationId="{EB7D955C-6FC0-4C4D-9077-51F92EBFFD00}"/>
          </ac:picMkLst>
        </pc:picChg>
        <pc:picChg chg="add del mod">
          <ac:chgData name="Gaulin, Brandi Michelle - (brandig)" userId="854de0aa-ea56-4049-9c7e-e28ae0ffcd08" providerId="ADAL" clId="{2EC5F5A0-449C-4FBF-9EFB-9840AE2C0E37}" dt="2022-04-04T17:44:26.497" v="413" actId="478"/>
          <ac:picMkLst>
            <pc:docMk/>
            <pc:sldMk cId="0" sldId="266"/>
            <ac:picMk id="4" creationId="{B88CD321-B08D-4368-9941-BE872E8DFBE8}"/>
          </ac:picMkLst>
        </pc:picChg>
        <pc:picChg chg="add mod">
          <ac:chgData name="Gaulin, Brandi Michelle - (brandig)" userId="854de0aa-ea56-4049-9c7e-e28ae0ffcd08" providerId="ADAL" clId="{2EC5F5A0-449C-4FBF-9EFB-9840AE2C0E37}" dt="2022-04-04T22:10:58.565" v="3386" actId="1036"/>
          <ac:picMkLst>
            <pc:docMk/>
            <pc:sldMk cId="0" sldId="266"/>
            <ac:picMk id="7" creationId="{7041DEA6-AFA7-4A1C-B2AD-69B08EBF3F58}"/>
          </ac:picMkLst>
        </pc:picChg>
        <pc:picChg chg="add mod">
          <ac:chgData name="Gaulin, Brandi Michelle - (brandig)" userId="854de0aa-ea56-4049-9c7e-e28ae0ffcd08" providerId="ADAL" clId="{2EC5F5A0-449C-4FBF-9EFB-9840AE2C0E37}" dt="2022-04-04T22:11:10.980" v="3442" actId="1035"/>
          <ac:picMkLst>
            <pc:docMk/>
            <pc:sldMk cId="0" sldId="266"/>
            <ac:picMk id="9" creationId="{7DC9B986-42F3-4A60-B1EB-7C2C1F45EC46}"/>
          </ac:picMkLst>
        </pc:picChg>
        <pc:picChg chg="add mod">
          <ac:chgData name="Gaulin, Brandi Michelle - (brandig)" userId="854de0aa-ea56-4049-9c7e-e28ae0ffcd08" providerId="ADAL" clId="{2EC5F5A0-449C-4FBF-9EFB-9840AE2C0E37}" dt="2022-04-04T22:10:39.737" v="3345" actId="1036"/>
          <ac:picMkLst>
            <pc:docMk/>
            <pc:sldMk cId="0" sldId="266"/>
            <ac:picMk id="10" creationId="{7199E429-1C1A-4B39-A0C8-BC62606B1005}"/>
          </ac:picMkLst>
        </pc:picChg>
      </pc:sldChg>
      <pc:sldChg chg="addSp delSp modSp mod modClrScheme chgLayout">
        <pc:chgData name="Gaulin, Brandi Michelle - (brandig)" userId="854de0aa-ea56-4049-9c7e-e28ae0ffcd08" providerId="ADAL" clId="{2EC5F5A0-449C-4FBF-9EFB-9840AE2C0E37}" dt="2022-04-05T21:07:22.799" v="8740"/>
        <pc:sldMkLst>
          <pc:docMk/>
          <pc:sldMk cId="0" sldId="267"/>
        </pc:sldMkLst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7"/>
            <ac:spMk id="2" creationId="{541FEF10-4D04-4633-BBB8-A2E58EAE1AC9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0" sldId="267"/>
            <ac:spMk id="3" creationId="{4D1C4526-79D5-40F2-9B38-8449879A91E6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0" sldId="267"/>
            <ac:spMk id="4" creationId="{4BED23DA-2BF5-4DF4-AE6C-EA2B01718976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0" sldId="267"/>
            <ac:spMk id="191" creationId="{00000000-0000-0000-0000-000000000000}"/>
          </ac:spMkLst>
        </pc:spChg>
      </pc:sldChg>
      <pc:sldChg chg="addSp delSp modSp add del mod chgLayout">
        <pc:chgData name="Gaulin, Brandi Michelle - (brandig)" userId="854de0aa-ea56-4049-9c7e-e28ae0ffcd08" providerId="ADAL" clId="{2EC5F5A0-449C-4FBF-9EFB-9840AE2C0E37}" dt="2022-04-05T21:27:17.436" v="9348" actId="2696"/>
        <pc:sldMkLst>
          <pc:docMk/>
          <pc:sldMk cId="1612615693" sldId="268"/>
        </pc:sldMkLst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1612615693" sldId="268"/>
            <ac:spMk id="2" creationId="{07E4F43B-0C6B-4456-9C97-986D782928D0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1612615693" sldId="268"/>
            <ac:spMk id="3" creationId="{3CF666B2-E218-4E14-B23D-648B2FD3C9D0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1612615693" sldId="268"/>
            <ac:spMk id="4" creationId="{F4EA6E3A-2060-4F90-AE90-6606316EF1B8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1612615693" sldId="268"/>
            <ac:spMk id="5" creationId="{9A1FA43F-EA36-4D28-9072-BB30ACEEAE34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1612615693" sldId="268"/>
            <ac:spMk id="105" creationId="{00000000-0000-0000-0000-000000000000}"/>
          </ac:spMkLst>
        </pc:spChg>
        <pc:spChg chg="mod or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1612615693" sldId="268"/>
            <ac:spMk id="106" creationId="{00000000-0000-0000-0000-000000000000}"/>
          </ac:spMkLst>
        </pc:spChg>
      </pc:sldChg>
      <pc:sldChg chg="addSp delSp modSp add mod ord chgLayout">
        <pc:chgData name="Gaulin, Brandi Michelle - (brandig)" userId="854de0aa-ea56-4049-9c7e-e28ae0ffcd08" providerId="ADAL" clId="{2EC5F5A0-449C-4FBF-9EFB-9840AE2C0E37}" dt="2022-04-05T21:28:55.557" v="9364"/>
        <pc:sldMkLst>
          <pc:docMk/>
          <pc:sldMk cId="228581081" sldId="269"/>
        </pc:sldMkLst>
        <pc:spChg chg="add del mod ord">
          <ac:chgData name="Gaulin, Brandi Michelle - (brandig)" userId="854de0aa-ea56-4049-9c7e-e28ae0ffcd08" providerId="ADAL" clId="{2EC5F5A0-449C-4FBF-9EFB-9840AE2C0E37}" dt="2022-04-05T21:07:25.110" v="8742" actId="700"/>
          <ac:spMkLst>
            <pc:docMk/>
            <pc:sldMk cId="228581081" sldId="269"/>
            <ac:spMk id="3" creationId="{C76F4180-732E-4503-9743-97F7688A081A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28581081" sldId="269"/>
            <ac:spMk id="4" creationId="{80FB50D1-7875-4D23-8B27-D821AFFD8285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28581081" sldId="269"/>
            <ac:spMk id="5" creationId="{C3BA7B60-A15E-4B79-AD90-AC76649CBB03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28581081" sldId="269"/>
            <ac:spMk id="6" creationId="{6ED1187B-FEA5-4561-BDF7-4C0BD166C9F3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228581081" sldId="269"/>
            <ac:spMk id="7" creationId="{1A4261F5-6F29-4146-B815-C144FCC90C39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51.703" v="8745"/>
          <ac:spMkLst>
            <pc:docMk/>
            <pc:sldMk cId="228581081" sldId="269"/>
            <ac:spMk id="8" creationId="{F0A185B6-D764-45DA-8890-DFC40285F0F8}"/>
          </ac:spMkLst>
        </pc:spChg>
        <pc:spChg chg="add del mod">
          <ac:chgData name="Gaulin, Brandi Michelle - (brandig)" userId="854de0aa-ea56-4049-9c7e-e28ae0ffcd08" providerId="ADAL" clId="{2EC5F5A0-449C-4FBF-9EFB-9840AE2C0E37}" dt="2022-04-05T21:10:04.769" v="8792" actId="478"/>
          <ac:spMkLst>
            <pc:docMk/>
            <pc:sldMk cId="228581081" sldId="269"/>
            <ac:spMk id="29" creationId="{BDA2CFC3-DFA9-49F7-ABED-3AB390B9447D}"/>
          </ac:spMkLst>
        </pc:spChg>
        <pc:spChg chg="add mod">
          <ac:chgData name="Gaulin, Brandi Michelle - (brandig)" userId="854de0aa-ea56-4049-9c7e-e28ae0ffcd08" providerId="ADAL" clId="{2EC5F5A0-449C-4FBF-9EFB-9840AE2C0E37}" dt="2022-04-05T21:26:43.283" v="9344" actId="1036"/>
          <ac:spMkLst>
            <pc:docMk/>
            <pc:sldMk cId="228581081" sldId="269"/>
            <ac:spMk id="30" creationId="{616E6520-9EB2-4299-A73F-56A0E4148A62}"/>
          </ac:spMkLst>
        </pc:spChg>
        <pc:spChg chg="add mod">
          <ac:chgData name="Gaulin, Brandi Michelle - (brandig)" userId="854de0aa-ea56-4049-9c7e-e28ae0ffcd08" providerId="ADAL" clId="{2EC5F5A0-449C-4FBF-9EFB-9840AE2C0E37}" dt="2022-04-05T21:17:07.893" v="9232" actId="1035"/>
          <ac:spMkLst>
            <pc:docMk/>
            <pc:sldMk cId="228581081" sldId="269"/>
            <ac:spMk id="31" creationId="{21110D1B-31FA-43C4-8F56-28CA351915AB}"/>
          </ac:spMkLst>
        </pc:spChg>
        <pc:spChg chg="add mod">
          <ac:chgData name="Gaulin, Brandi Michelle - (brandig)" userId="854de0aa-ea56-4049-9c7e-e28ae0ffcd08" providerId="ADAL" clId="{2EC5F5A0-449C-4FBF-9EFB-9840AE2C0E37}" dt="2022-04-05T21:26:10.028" v="9335"/>
          <ac:spMkLst>
            <pc:docMk/>
            <pc:sldMk cId="228581081" sldId="269"/>
            <ac:spMk id="32" creationId="{A975DCE8-6964-4D12-BFF3-64931425EE55}"/>
          </ac:spMkLst>
        </pc:spChg>
        <pc:spChg chg="add mod">
          <ac:chgData name="Gaulin, Brandi Michelle - (brandig)" userId="854de0aa-ea56-4049-9c7e-e28ae0ffcd08" providerId="ADAL" clId="{2EC5F5A0-449C-4FBF-9EFB-9840AE2C0E37}" dt="2022-04-05T21:26:22.156" v="9336" actId="1076"/>
          <ac:spMkLst>
            <pc:docMk/>
            <pc:sldMk cId="228581081" sldId="269"/>
            <ac:spMk id="33" creationId="{15678BDA-C3C6-4E11-9147-BB73770B5FD3}"/>
          </ac:spMkLst>
        </pc:spChg>
        <pc:spChg chg="mod ord">
          <ac:chgData name="Gaulin, Brandi Michelle - (brandig)" userId="854de0aa-ea56-4049-9c7e-e28ae0ffcd08" providerId="ADAL" clId="{2EC5F5A0-449C-4FBF-9EFB-9840AE2C0E37}" dt="2022-04-05T21:07:25.110" v="8742" actId="700"/>
          <ac:spMkLst>
            <pc:docMk/>
            <pc:sldMk cId="228581081" sldId="269"/>
            <ac:spMk id="157" creationId="{00000000-0000-0000-0000-000000000000}"/>
          </ac:spMkLst>
        </pc:spChg>
        <pc:spChg chg="mod ord">
          <ac:chgData name="Gaulin, Brandi Michelle - (brandig)" userId="854de0aa-ea56-4049-9c7e-e28ae0ffcd08" providerId="ADAL" clId="{2EC5F5A0-449C-4FBF-9EFB-9840AE2C0E37}" dt="2022-04-05T21:07:25.110" v="8742" actId="700"/>
          <ac:spMkLst>
            <pc:docMk/>
            <pc:sldMk cId="228581081" sldId="269"/>
            <ac:spMk id="158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5T21:04:31.297" v="8725" actId="478"/>
          <ac:spMkLst>
            <pc:docMk/>
            <pc:sldMk cId="228581081" sldId="269"/>
            <ac:spMk id="159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30.266" v="8723" actId="478"/>
          <ac:spMkLst>
            <pc:docMk/>
            <pc:sldMk cId="228581081" sldId="269"/>
            <ac:spMk id="160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42.596" v="8728" actId="478"/>
          <ac:spMkLst>
            <pc:docMk/>
            <pc:sldMk cId="228581081" sldId="269"/>
            <ac:spMk id="161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5T21:04:42.596" v="8728" actId="478"/>
          <ac:spMkLst>
            <pc:docMk/>
            <pc:sldMk cId="228581081" sldId="269"/>
            <ac:spMk id="162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63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5T21:04:42.596" v="8728" actId="478"/>
          <ac:spMkLst>
            <pc:docMk/>
            <pc:sldMk cId="228581081" sldId="269"/>
            <ac:spMk id="164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65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66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67" creationId="{00000000-0000-0000-0000-000000000000}"/>
          </ac:spMkLst>
        </pc:spChg>
        <pc:spChg chg="del mod">
          <ac:chgData name="Gaulin, Brandi Michelle - (brandig)" userId="854de0aa-ea56-4049-9c7e-e28ae0ffcd08" providerId="ADAL" clId="{2EC5F5A0-449C-4FBF-9EFB-9840AE2C0E37}" dt="2022-04-05T21:04:55.841" v="8730" actId="478"/>
          <ac:spMkLst>
            <pc:docMk/>
            <pc:sldMk cId="228581081" sldId="269"/>
            <ac:spMk id="168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42.596" v="8728" actId="478"/>
          <ac:spMkLst>
            <pc:docMk/>
            <pc:sldMk cId="228581081" sldId="269"/>
            <ac:spMk id="169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42.596" v="8728" actId="478"/>
          <ac:spMkLst>
            <pc:docMk/>
            <pc:sldMk cId="228581081" sldId="269"/>
            <ac:spMk id="170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71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72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73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74" creationId="{00000000-0000-0000-0000-000000000000}"/>
          </ac:spMkLst>
        </pc:spChg>
        <pc:spChg chg="del">
          <ac:chgData name="Gaulin, Brandi Michelle - (brandig)" userId="854de0aa-ea56-4049-9c7e-e28ae0ffcd08" providerId="ADAL" clId="{2EC5F5A0-449C-4FBF-9EFB-9840AE2C0E37}" dt="2022-04-05T21:04:16.867" v="8721" actId="478"/>
          <ac:spMkLst>
            <pc:docMk/>
            <pc:sldMk cId="228581081" sldId="269"/>
            <ac:spMk id="175" creationId="{00000000-0000-0000-0000-000000000000}"/>
          </ac:spMkLst>
        </pc:spChg>
        <pc:graphicFrameChg chg="add del modGraphic">
          <ac:chgData name="Gaulin, Brandi Michelle - (brandig)" userId="854de0aa-ea56-4049-9c7e-e28ae0ffcd08" providerId="ADAL" clId="{2EC5F5A0-449C-4FBF-9EFB-9840AE2C0E37}" dt="2022-04-05T21:06:18.383" v="8732" actId="1032"/>
          <ac:graphicFrameMkLst>
            <pc:docMk/>
            <pc:sldMk cId="228581081" sldId="269"/>
            <ac:graphicFrameMk id="2" creationId="{6AA3EFF6-77D4-4D68-A598-97255CB4A3C2}"/>
          </ac:graphicFrameMkLst>
        </pc:graphicFrameChg>
        <pc:graphicFrameChg chg="add del mod">
          <ac:chgData name="Gaulin, Brandi Michelle - (brandig)" userId="854de0aa-ea56-4049-9c7e-e28ae0ffcd08" providerId="ADAL" clId="{2EC5F5A0-449C-4FBF-9EFB-9840AE2C0E37}" dt="2022-04-05T21:08:30.775" v="8747" actId="478"/>
          <ac:graphicFrameMkLst>
            <pc:docMk/>
            <pc:sldMk cId="228581081" sldId="269"/>
            <ac:graphicFrameMk id="28" creationId="{9B3A97E8-1CFE-41BD-9DBB-B4013504B66B}"/>
          </ac:graphicFrameMkLst>
        </pc:graphicFrameChg>
        <pc:picChg chg="add del mod">
          <ac:chgData name="Gaulin, Brandi Michelle - (brandig)" userId="854de0aa-ea56-4049-9c7e-e28ae0ffcd08" providerId="ADAL" clId="{2EC5F5A0-449C-4FBF-9EFB-9840AE2C0E37}" dt="2022-04-05T21:10:11.858" v="8794" actId="478"/>
          <ac:picMkLst>
            <pc:docMk/>
            <pc:sldMk cId="228581081" sldId="269"/>
            <ac:picMk id="34" creationId="{8BE6BF19-50E4-47A0-BE06-9E4BDDB4B3ED}"/>
          </ac:picMkLst>
        </pc:picChg>
        <pc:picChg chg="add del mod">
          <ac:chgData name="Gaulin, Brandi Michelle - (brandig)" userId="854de0aa-ea56-4049-9c7e-e28ae0ffcd08" providerId="ADAL" clId="{2EC5F5A0-449C-4FBF-9EFB-9840AE2C0E37}" dt="2022-04-05T21:10:10.341" v="8793" actId="478"/>
          <ac:picMkLst>
            <pc:docMk/>
            <pc:sldMk cId="228581081" sldId="269"/>
            <ac:picMk id="35" creationId="{F4C12922-24E9-4C6B-A345-1295449CCAEA}"/>
          </ac:picMkLst>
        </pc:picChg>
        <pc:picChg chg="add del mod">
          <ac:chgData name="Gaulin, Brandi Michelle - (brandig)" userId="854de0aa-ea56-4049-9c7e-e28ae0ffcd08" providerId="ADAL" clId="{2EC5F5A0-449C-4FBF-9EFB-9840AE2C0E37}" dt="2022-04-05T21:11:56.647" v="8863" actId="478"/>
          <ac:picMkLst>
            <pc:docMk/>
            <pc:sldMk cId="228581081" sldId="269"/>
            <ac:picMk id="36" creationId="{4BC937CE-B37E-4125-8EC5-2692002474F8}"/>
          </ac:picMkLst>
        </pc:picChg>
      </pc:sldChg>
      <pc:sldChg chg="addSp modSp add mod">
        <pc:chgData name="Gaulin, Brandi Michelle - (brandig)" userId="854de0aa-ea56-4049-9c7e-e28ae0ffcd08" providerId="ADAL" clId="{2EC5F5A0-449C-4FBF-9EFB-9840AE2C0E37}" dt="2022-04-05T18:29:08.774" v="6649" actId="1038"/>
        <pc:sldMkLst>
          <pc:docMk/>
          <pc:sldMk cId="2489902928" sldId="270"/>
        </pc:sldMkLst>
        <pc:spChg chg="mod">
          <ac:chgData name="Gaulin, Brandi Michelle - (brandig)" userId="854de0aa-ea56-4049-9c7e-e28ae0ffcd08" providerId="ADAL" clId="{2EC5F5A0-449C-4FBF-9EFB-9840AE2C0E37}" dt="2022-04-05T18:05:07.955" v="6054" actId="1076"/>
          <ac:spMkLst>
            <pc:docMk/>
            <pc:sldMk cId="2489902928" sldId="270"/>
            <ac:spMk id="106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7:37:18.183" v="5883" actId="20577"/>
          <ac:spMkLst>
            <pc:docMk/>
            <pc:sldMk cId="2489902928" sldId="270"/>
            <ac:spMk id="109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6:31:51.503" v="5770" actId="20577"/>
          <ac:spMkLst>
            <pc:docMk/>
            <pc:sldMk cId="2489902928" sldId="270"/>
            <ac:spMk id="110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7:37:38.522" v="5898" actId="20577"/>
          <ac:spMkLst>
            <pc:docMk/>
            <pc:sldMk cId="2489902928" sldId="270"/>
            <ac:spMk id="113" creationId="{00000000-0000-0000-0000-000000000000}"/>
          </ac:spMkLst>
        </pc:spChg>
        <pc:spChg chg="mod">
          <ac:chgData name="Gaulin, Brandi Michelle - (brandig)" userId="854de0aa-ea56-4049-9c7e-e28ae0ffcd08" providerId="ADAL" clId="{2EC5F5A0-449C-4FBF-9EFB-9840AE2C0E37}" dt="2022-04-05T17:30:51.480" v="5879" actId="20577"/>
          <ac:spMkLst>
            <pc:docMk/>
            <pc:sldMk cId="2489902928" sldId="270"/>
            <ac:spMk id="114" creationId="{00000000-0000-0000-0000-000000000000}"/>
          </ac:spMkLst>
        </pc:spChg>
        <pc:grpChg chg="add mod">
          <ac:chgData name="Gaulin, Brandi Michelle - (brandig)" userId="854de0aa-ea56-4049-9c7e-e28ae0ffcd08" providerId="ADAL" clId="{2EC5F5A0-449C-4FBF-9EFB-9840AE2C0E37}" dt="2022-04-05T18:29:08.774" v="6649" actId="1038"/>
          <ac:grpSpMkLst>
            <pc:docMk/>
            <pc:sldMk cId="2489902928" sldId="270"/>
            <ac:grpSpMk id="2" creationId="{CD4C6677-3070-4D89-89E0-AC6AFE628A4C}"/>
          </ac:grpSpMkLst>
        </pc:grpChg>
        <pc:grpChg chg="add mod">
          <ac:chgData name="Gaulin, Brandi Michelle - (brandig)" userId="854de0aa-ea56-4049-9c7e-e28ae0ffcd08" providerId="ADAL" clId="{2EC5F5A0-449C-4FBF-9EFB-9840AE2C0E37}" dt="2022-04-05T18:28:32.357" v="6494" actId="1037"/>
          <ac:grpSpMkLst>
            <pc:docMk/>
            <pc:sldMk cId="2489902928" sldId="270"/>
            <ac:grpSpMk id="3" creationId="{753052FE-027A-4BD5-8446-77956FAA0246}"/>
          </ac:grpSpMkLst>
        </pc:grpChg>
        <pc:grpChg chg="mod">
          <ac:chgData name="Gaulin, Brandi Michelle - (brandig)" userId="854de0aa-ea56-4049-9c7e-e28ae0ffcd08" providerId="ADAL" clId="{2EC5F5A0-449C-4FBF-9EFB-9840AE2C0E37}" dt="2022-04-05T18:05:32.881" v="6055" actId="164"/>
          <ac:grpSpMkLst>
            <pc:docMk/>
            <pc:sldMk cId="2489902928" sldId="270"/>
            <ac:grpSpMk id="107" creationId="{00000000-0000-0000-0000-000000000000}"/>
          </ac:grpSpMkLst>
        </pc:grpChg>
        <pc:grpChg chg="mod">
          <ac:chgData name="Gaulin, Brandi Michelle - (brandig)" userId="854de0aa-ea56-4049-9c7e-e28ae0ffcd08" providerId="ADAL" clId="{2EC5F5A0-449C-4FBF-9EFB-9840AE2C0E37}" dt="2022-04-05T18:05:48.760" v="6056" actId="164"/>
          <ac:grpSpMkLst>
            <pc:docMk/>
            <pc:sldMk cId="2489902928" sldId="270"/>
            <ac:grpSpMk id="111" creationId="{00000000-0000-0000-0000-000000000000}"/>
          </ac:grpSpMkLst>
        </pc:grpChg>
        <pc:graphicFrameChg chg="add mod">
          <ac:chgData name="Gaulin, Brandi Michelle - (brandig)" userId="854de0aa-ea56-4049-9c7e-e28ae0ffcd08" providerId="ADAL" clId="{2EC5F5A0-449C-4FBF-9EFB-9840AE2C0E37}" dt="2022-04-05T18:27:51.728" v="6353"/>
          <ac:graphicFrameMkLst>
            <pc:docMk/>
            <pc:sldMk cId="2489902928" sldId="270"/>
            <ac:graphicFrameMk id="12" creationId="{E4377200-D425-4EFB-910B-E8DA329A1CC3}"/>
          </ac:graphicFrameMkLst>
        </pc:graphicFrameChg>
        <pc:graphicFrameChg chg="mod">
          <ac:chgData name="Gaulin, Brandi Michelle - (brandig)" userId="854de0aa-ea56-4049-9c7e-e28ae0ffcd08" providerId="ADAL" clId="{2EC5F5A0-449C-4FBF-9EFB-9840AE2C0E37}" dt="2022-04-05T18:28:45.376" v="6495"/>
          <ac:graphicFrameMkLst>
            <pc:docMk/>
            <pc:sldMk cId="2489902928" sldId="270"/>
            <ac:graphicFrameMk id="13" creationId="{A99183B3-CD13-44E8-904D-E4EAE5A0CDB9}"/>
          </ac:graphicFrameMkLst>
        </pc:graphicFrameChg>
        <pc:graphicFrameChg chg="mod">
          <ac:chgData name="Gaulin, Brandi Michelle - (brandig)" userId="854de0aa-ea56-4049-9c7e-e28ae0ffcd08" providerId="ADAL" clId="{2EC5F5A0-449C-4FBF-9EFB-9840AE2C0E37}" dt="2022-04-05T18:05:48.760" v="6056" actId="164"/>
          <ac:graphicFrameMkLst>
            <pc:docMk/>
            <pc:sldMk cId="2489902928" sldId="270"/>
            <ac:graphicFrameMk id="15" creationId="{18423ED1-DFDF-4F43-A41B-2D66D0664D7C}"/>
          </ac:graphicFrameMkLst>
        </pc:graphicFrameChg>
      </pc:sldChg>
      <pc:sldChg chg="addSp delSp modSp new del mod chgLayout">
        <pc:chgData name="Gaulin, Brandi Michelle - (brandig)" userId="854de0aa-ea56-4049-9c7e-e28ae0ffcd08" providerId="ADAL" clId="{2EC5F5A0-449C-4FBF-9EFB-9840AE2C0E37}" dt="2022-04-05T21:26:54.834" v="9345" actId="2696"/>
        <pc:sldMkLst>
          <pc:docMk/>
          <pc:sldMk cId="2547031026" sldId="271"/>
        </pc:sldMkLst>
        <pc:spChg chg="add del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547031026" sldId="271"/>
            <ac:spMk id="2" creationId="{8D759D21-0EAD-4DB2-B5E5-9C132D77DA15}"/>
          </ac:spMkLst>
        </pc:spChg>
        <pc:spChg chg="add del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547031026" sldId="271"/>
            <ac:spMk id="3" creationId="{62B5A5CE-8095-40FD-A566-1AC703124793}"/>
          </ac:spMkLst>
        </pc:spChg>
        <pc:spChg chg="add del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547031026" sldId="271"/>
            <ac:spMk id="4" creationId="{5147A50A-DAEE-4BC0-86C5-4A6B227AA178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547031026" sldId="271"/>
            <ac:spMk id="5" creationId="{6BDCEED9-A561-4758-9E55-DD932BBBCB82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547031026" sldId="271"/>
            <ac:spMk id="6" creationId="{9476892E-C18B-43AB-9C19-B6BFF3B132CC}"/>
          </ac:spMkLst>
        </pc:spChg>
        <pc:spChg chg="add del mod">
          <ac:chgData name="Gaulin, Brandi Michelle - (brandig)" userId="854de0aa-ea56-4049-9c7e-e28ae0ffcd08" providerId="ADAL" clId="{2EC5F5A0-449C-4FBF-9EFB-9840AE2C0E37}" dt="2022-04-05T21:07:22.799" v="8740"/>
          <ac:spMkLst>
            <pc:docMk/>
            <pc:sldMk cId="2547031026" sldId="271"/>
            <ac:spMk id="7" creationId="{28C971D1-B412-4BD6-949B-585E62022DD7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2547031026" sldId="271"/>
            <ac:spMk id="8" creationId="{D2F13F9A-B8E1-4D64-BA1E-AB017078A2DF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2547031026" sldId="271"/>
            <ac:spMk id="9" creationId="{E8B0508D-1675-416E-A86F-C1E238F11D1B}"/>
          </ac:spMkLst>
        </pc:spChg>
        <pc:spChg chg="add del mod ord">
          <ac:chgData name="Gaulin, Brandi Michelle - (brandig)" userId="854de0aa-ea56-4049-9c7e-e28ae0ffcd08" providerId="ADAL" clId="{2EC5F5A0-449C-4FBF-9EFB-9840AE2C0E37}" dt="2022-04-05T21:07:22.277" v="8739" actId="700"/>
          <ac:spMkLst>
            <pc:docMk/>
            <pc:sldMk cId="2547031026" sldId="271"/>
            <ac:spMk id="10" creationId="{F8584964-B377-469D-8BEF-CF7AE648957A}"/>
          </ac:spMkLst>
        </pc:spChg>
      </pc:sldChg>
      <pc:sldChg chg="add del ord">
        <pc:chgData name="Gaulin, Brandi Michelle - (brandig)" userId="854de0aa-ea56-4049-9c7e-e28ae0ffcd08" providerId="ADAL" clId="{2EC5F5A0-449C-4FBF-9EFB-9840AE2C0E37}" dt="2022-04-05T21:25:04.419" v="9322" actId="47"/>
        <pc:sldMkLst>
          <pc:docMk/>
          <pc:sldMk cId="2723664129" sldId="272"/>
        </pc:sldMkLst>
      </pc:sldChg>
      <pc:sldMasterChg chg="delSldLayout">
        <pc:chgData name="Gaulin, Brandi Michelle - (brandig)" userId="854de0aa-ea56-4049-9c7e-e28ae0ffcd08" providerId="ADAL" clId="{2EC5F5A0-449C-4FBF-9EFB-9840AE2C0E37}" dt="2022-04-05T21:27:26.608" v="9349" actId="2696"/>
        <pc:sldMasterMkLst>
          <pc:docMk/>
          <pc:sldMasterMk cId="0" sldId="2147483654"/>
        </pc:sldMasterMkLst>
        <pc:sldLayoutChg chg="del">
          <pc:chgData name="Gaulin, Brandi Michelle - (brandig)" userId="854de0aa-ea56-4049-9c7e-e28ae0ffcd08" providerId="ADAL" clId="{2EC5F5A0-449C-4FBF-9EFB-9840AE2C0E37}" dt="2022-04-04T21:55:10.388" v="2821" actId="47"/>
          <pc:sldLayoutMkLst>
            <pc:docMk/>
            <pc:sldMasterMk cId="0" sldId="2147483654"/>
            <pc:sldLayoutMk cId="0" sldId="2147483649"/>
          </pc:sldLayoutMkLst>
        </pc:sldLayoutChg>
        <pc:sldLayoutChg chg="del">
          <pc:chgData name="Gaulin, Brandi Michelle - (brandig)" userId="854de0aa-ea56-4049-9c7e-e28ae0ffcd08" providerId="ADAL" clId="{2EC5F5A0-449C-4FBF-9EFB-9840AE2C0E37}" dt="2022-04-05T21:27:26.608" v="9349" actId="2696"/>
          <pc:sldLayoutMkLst>
            <pc:docMk/>
            <pc:sldMasterMk cId="0" sldId="2147483654"/>
            <pc:sldLayoutMk cId="0" sldId="2147483651"/>
          </pc:sldLayoutMkLst>
        </pc:sldLayoutChg>
      </pc:sldMasterChg>
      <pc:sldMasterChg chg="modSldLayout">
        <pc:chgData name="Gaulin, Brandi Michelle - (brandig)" userId="854de0aa-ea56-4049-9c7e-e28ae0ffcd08" providerId="ADAL" clId="{2EC5F5A0-449C-4FBF-9EFB-9840AE2C0E37}" dt="2022-04-05T17:46:08.748" v="6003"/>
        <pc:sldMasterMkLst>
          <pc:docMk/>
          <pc:sldMasterMk cId="1501444301" sldId="2147483655"/>
        </pc:sldMasterMkLst>
        <pc:sldLayoutChg chg="addSp delSp">
          <pc:chgData name="Gaulin, Brandi Michelle - (brandig)" userId="854de0aa-ea56-4049-9c7e-e28ae0ffcd08" providerId="ADAL" clId="{2EC5F5A0-449C-4FBF-9EFB-9840AE2C0E37}" dt="2022-04-05T17:46:08.748" v="6003"/>
          <pc:sldLayoutMkLst>
            <pc:docMk/>
            <pc:sldMasterMk cId="1501444301" sldId="2147483655"/>
            <pc:sldLayoutMk cId="3025867800" sldId="2147483667"/>
          </pc:sldLayoutMkLst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025867800" sldId="2147483667"/>
              <ac:spMk id="21" creationId="{00000000-0000-0000-0000-000000000000}"/>
            </ac:spMkLst>
          </pc:spChg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025867800" sldId="2147483667"/>
              <ac:spMk id="23" creationId="{00000000-0000-0000-0000-000000000000}"/>
            </ac:spMkLst>
          </pc:spChg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025867800" sldId="2147483667"/>
              <ac:spMk id="24" creationId="{00000000-0000-0000-0000-000000000000}"/>
            </ac:spMkLst>
          </pc:spChg>
          <pc:picChg chg="add del">
            <ac:chgData name="Gaulin, Brandi Michelle - (brandig)" userId="854de0aa-ea56-4049-9c7e-e28ae0ffcd08" providerId="ADAL" clId="{2EC5F5A0-449C-4FBF-9EFB-9840AE2C0E37}" dt="2022-04-05T17:46:08.748" v="6003"/>
            <ac:picMkLst>
              <pc:docMk/>
              <pc:sldMasterMk cId="1501444301" sldId="2147483655"/>
              <pc:sldLayoutMk cId="3025867800" sldId="2147483667"/>
              <ac:picMk id="22" creationId="{00000000-0000-0000-0000-000000000000}"/>
            </ac:picMkLst>
          </pc:picChg>
        </pc:sldLayoutChg>
        <pc:sldLayoutChg chg="addSp delSp">
          <pc:chgData name="Gaulin, Brandi Michelle - (brandig)" userId="854de0aa-ea56-4049-9c7e-e28ae0ffcd08" providerId="ADAL" clId="{2EC5F5A0-449C-4FBF-9EFB-9840AE2C0E37}" dt="2022-04-05T17:46:08.748" v="6003"/>
          <pc:sldLayoutMkLst>
            <pc:docMk/>
            <pc:sldMasterMk cId="1501444301" sldId="2147483655"/>
            <pc:sldLayoutMk cId="3902989368" sldId="2147483668"/>
          </pc:sldLayoutMkLst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902989368" sldId="2147483668"/>
              <ac:spMk id="34" creationId="{00000000-0000-0000-0000-000000000000}"/>
            </ac:spMkLst>
          </pc:spChg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902989368" sldId="2147483668"/>
              <ac:spMk id="35" creationId="{00000000-0000-0000-0000-000000000000}"/>
            </ac:spMkLst>
          </pc:spChg>
          <pc:picChg chg="add del">
            <ac:chgData name="Gaulin, Brandi Michelle - (brandig)" userId="854de0aa-ea56-4049-9c7e-e28ae0ffcd08" providerId="ADAL" clId="{2EC5F5A0-449C-4FBF-9EFB-9840AE2C0E37}" dt="2022-04-05T17:46:08.748" v="6003"/>
            <ac:picMkLst>
              <pc:docMk/>
              <pc:sldMasterMk cId="1501444301" sldId="2147483655"/>
              <pc:sldLayoutMk cId="3902989368" sldId="2147483668"/>
              <ac:picMk id="36" creationId="{00000000-0000-0000-0000-000000000000}"/>
            </ac:picMkLst>
          </pc:picChg>
        </pc:sldLayoutChg>
        <pc:sldLayoutChg chg="addSp delSp">
          <pc:chgData name="Gaulin, Brandi Michelle - (brandig)" userId="854de0aa-ea56-4049-9c7e-e28ae0ffcd08" providerId="ADAL" clId="{2EC5F5A0-449C-4FBF-9EFB-9840AE2C0E37}" dt="2022-04-05T17:46:08.748" v="6003"/>
          <pc:sldLayoutMkLst>
            <pc:docMk/>
            <pc:sldMasterMk cId="1501444301" sldId="2147483655"/>
            <pc:sldLayoutMk cId="3928218616" sldId="2147483669"/>
          </pc:sldLayoutMkLst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928218616" sldId="2147483669"/>
              <ac:spMk id="28" creationId="{00000000-0000-0000-0000-000000000000}"/>
            </ac:spMkLst>
          </pc:spChg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928218616" sldId="2147483669"/>
              <ac:spMk id="29" creationId="{00000000-0000-0000-0000-000000000000}"/>
            </ac:spMkLst>
          </pc:spChg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928218616" sldId="2147483669"/>
              <ac:spMk id="30" creationId="{00000000-0000-0000-0000-000000000000}"/>
            </ac:spMkLst>
          </pc:spChg>
          <pc:picChg chg="add del">
            <ac:chgData name="Gaulin, Brandi Michelle - (brandig)" userId="854de0aa-ea56-4049-9c7e-e28ae0ffcd08" providerId="ADAL" clId="{2EC5F5A0-449C-4FBF-9EFB-9840AE2C0E37}" dt="2022-04-05T17:46:08.748" v="6003"/>
            <ac:picMkLst>
              <pc:docMk/>
              <pc:sldMasterMk cId="1501444301" sldId="2147483655"/>
              <pc:sldLayoutMk cId="3928218616" sldId="2147483669"/>
              <ac:picMk id="27" creationId="{00000000-0000-0000-0000-000000000000}"/>
            </ac:picMkLst>
          </pc:picChg>
        </pc:sldLayoutChg>
        <pc:sldLayoutChg chg="addSp delSp">
          <pc:chgData name="Gaulin, Brandi Michelle - (brandig)" userId="854de0aa-ea56-4049-9c7e-e28ae0ffcd08" providerId="ADAL" clId="{2EC5F5A0-449C-4FBF-9EFB-9840AE2C0E37}" dt="2022-04-05T17:46:08.748" v="6003"/>
          <pc:sldLayoutMkLst>
            <pc:docMk/>
            <pc:sldMasterMk cId="1501444301" sldId="2147483655"/>
            <pc:sldLayoutMk cId="3255763274" sldId="2147483670"/>
          </pc:sldLayoutMkLst>
          <pc:spChg chg="add del">
            <ac:chgData name="Gaulin, Brandi Michelle - (brandig)" userId="854de0aa-ea56-4049-9c7e-e28ae0ffcd08" providerId="ADAL" clId="{2EC5F5A0-449C-4FBF-9EFB-9840AE2C0E37}" dt="2022-04-05T17:46:08.748" v="6003"/>
            <ac:spMkLst>
              <pc:docMk/>
              <pc:sldMasterMk cId="1501444301" sldId="2147483655"/>
              <pc:sldLayoutMk cId="3255763274" sldId="2147483670"/>
              <ac:spMk id="43" creationId="{00000000-0000-0000-0000-000000000000}"/>
            </ac:spMkLst>
          </pc:spChg>
          <pc:picChg chg="add del">
            <ac:chgData name="Gaulin, Brandi Michelle - (brandig)" userId="854de0aa-ea56-4049-9c7e-e28ae0ffcd08" providerId="ADAL" clId="{2EC5F5A0-449C-4FBF-9EFB-9840AE2C0E37}" dt="2022-04-05T17:46:08.748" v="6003"/>
            <ac:picMkLst>
              <pc:docMk/>
              <pc:sldMasterMk cId="1501444301" sldId="2147483655"/>
              <pc:sldLayoutMk cId="3255763274" sldId="2147483670"/>
              <ac:picMk id="41" creationId="{00000000-0000-0000-0000-000000000000}"/>
            </ac:picMkLst>
          </pc:picChg>
          <pc:picChg chg="add del">
            <ac:chgData name="Gaulin, Brandi Michelle - (brandig)" userId="854de0aa-ea56-4049-9c7e-e28ae0ffcd08" providerId="ADAL" clId="{2EC5F5A0-449C-4FBF-9EFB-9840AE2C0E37}" dt="2022-04-05T17:46:08.748" v="6003"/>
            <ac:picMkLst>
              <pc:docMk/>
              <pc:sldMasterMk cId="1501444301" sldId="2147483655"/>
              <pc:sldLayoutMk cId="3255763274" sldId="2147483670"/>
              <ac:picMk id="42" creationId="{00000000-0000-0000-0000-000000000000}"/>
            </ac:picMkLst>
          </pc:picChg>
          <pc:picChg chg="add del">
            <ac:chgData name="Gaulin, Brandi Michelle - (brandig)" userId="854de0aa-ea56-4049-9c7e-e28ae0ffcd08" providerId="ADAL" clId="{2EC5F5A0-449C-4FBF-9EFB-9840AE2C0E37}" dt="2022-04-05T17:46:08.748" v="6003"/>
            <ac:picMkLst>
              <pc:docMk/>
              <pc:sldMasterMk cId="1501444301" sldId="2147483655"/>
              <pc:sldLayoutMk cId="3255763274" sldId="2147483670"/>
              <ac:picMk id="44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mailarizona-my.sharepoint.com/personal/brandig_email_arizona_edu/Documents/Desktop/AZSecure%20Cybersecurity%20Progr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A37-47A3-BC09-E1DF4AFD6F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A37-47A3-BC09-E1DF4AFD6F0A}"/>
              </c:ext>
            </c:extLst>
          </c:dPt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37-47A3-BC09-E1DF4AFD6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317225076759704E-2"/>
          <c:y val="1.2173695161674797E-2"/>
          <c:w val="0.69873144917679841"/>
          <c:h val="0.78983282925856813"/>
        </c:manualLayout>
      </c:layout>
      <c:pieChart>
        <c:varyColors val="1"/>
        <c:ser>
          <c:idx val="0"/>
          <c:order val="0"/>
          <c:tx>
            <c:v>Total</c:v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D8A-4818-BF41-CCB1238FF7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D8A-4818-BF41-CCB1238FF76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D8A-4818-BF41-CCB1238FF76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D8A-4818-BF41-CCB1238FF76D}"/>
              </c:ext>
            </c:extLst>
          </c:dPt>
          <c:dLbls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3163222272859"/>
                      <c:h val="0.215179230148394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8A-4818-BF41-CCB1238FF76D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Lit>
              <c:ptCount val="4"/>
              <c:pt idx="0">
                <c:v>Asian</c:v>
              </c:pt>
              <c:pt idx="1">
                <c:v>Black/African Ameriican </c:v>
              </c:pt>
              <c:pt idx="2">
                <c:v>Hispanic/Latino</c:v>
              </c:pt>
              <c:pt idx="3">
                <c:v>White</c:v>
              </c:pt>
            </c:strLit>
          </c:cat>
          <c:val>
            <c:numLit>
              <c:formatCode>General</c:formatCode>
              <c:ptCount val="4"/>
              <c:pt idx="0">
                <c:v>8</c:v>
              </c:pt>
              <c:pt idx="1">
                <c:v>4</c:v>
              </c:pt>
              <c:pt idx="2">
                <c:v>13</c:v>
              </c:pt>
              <c:pt idx="3">
                <c:v>35</c:v>
              </c:pt>
            </c:numLit>
          </c:val>
          <c:extLst>
            <c:ext xmlns:c16="http://schemas.microsoft.com/office/drawing/2014/chart" uri="{C3380CC4-5D6E-409C-BE32-E72D297353CC}">
              <c16:uniqueId val="{00000008-FD8A-4818-BF41-CCB1238FF7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72103760050414E-2"/>
          <c:y val="6.1888655185280757E-2"/>
          <c:w val="0.90056000750848053"/>
          <c:h val="0.935164265996372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CEC-F14A-B5CB-59DC86C3A1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CEC-F14A-B5CB-59DC86C3A13D}"/>
              </c:ext>
            </c:extLst>
          </c:dPt>
          <c:cat>
            <c:strRef>
              <c:f>Sheet1!$A$2:$A$3</c:f>
              <c:strCache>
                <c:ptCount val="2"/>
                <c:pt idx="0">
                  <c:v>Military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EC-F14A-B5CB-59DC86C3A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555" cy="463001"/>
          </a:xfrm>
          <a:prstGeom prst="rect">
            <a:avLst/>
          </a:prstGeom>
        </p:spPr>
        <p:txBody>
          <a:bodyPr vert="horz" lIns="47348" tIns="23674" rIns="47348" bIns="23674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0643" y="0"/>
            <a:ext cx="3045555" cy="463001"/>
          </a:xfrm>
          <a:prstGeom prst="rect">
            <a:avLst/>
          </a:prstGeom>
        </p:spPr>
        <p:txBody>
          <a:bodyPr vert="horz" lIns="47348" tIns="23674" rIns="47348" bIns="23674" rtlCol="0"/>
          <a:lstStyle>
            <a:lvl1pPr algn="r">
              <a:defRPr sz="600"/>
            </a:lvl1pPr>
          </a:lstStyle>
          <a:p>
            <a:fld id="{E4DE4C9B-40BE-4B7D-9B34-3FFF31CE0BC4}" type="datetimeFigureOut">
              <a:rPr lang="en-US" smtClean="0"/>
              <a:t>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251"/>
            <a:ext cx="3045555" cy="463000"/>
          </a:xfrm>
          <a:prstGeom prst="rect">
            <a:avLst/>
          </a:prstGeom>
        </p:spPr>
        <p:txBody>
          <a:bodyPr vert="horz" lIns="47348" tIns="23674" rIns="47348" bIns="23674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0643" y="8776251"/>
            <a:ext cx="3045555" cy="463000"/>
          </a:xfrm>
          <a:prstGeom prst="rect">
            <a:avLst/>
          </a:prstGeom>
        </p:spPr>
        <p:txBody>
          <a:bodyPr vert="horz" lIns="47348" tIns="23674" rIns="47348" bIns="23674" rtlCol="0" anchor="b"/>
          <a:lstStyle>
            <a:lvl1pPr algn="r">
              <a:defRPr sz="600"/>
            </a:lvl1pPr>
          </a:lstStyle>
          <a:p>
            <a:fld id="{93553ED9-BCB3-4309-818D-80939A4C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95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783" y="4388630"/>
            <a:ext cx="5622289" cy="415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340" tIns="47340" rIns="47340" bIns="4734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f94012960_5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2150"/>
            <a:ext cx="6161087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f94012960_5_295:notes"/>
          <p:cNvSpPr txBox="1">
            <a:spLocks noGrp="1"/>
          </p:cNvSpPr>
          <p:nvPr>
            <p:ph type="body" idx="1"/>
          </p:nvPr>
        </p:nvSpPr>
        <p:spPr>
          <a:xfrm>
            <a:off x="702784" y="4388630"/>
            <a:ext cx="5622297" cy="4157657"/>
          </a:xfrm>
          <a:prstGeom prst="rect">
            <a:avLst/>
          </a:prstGeom>
        </p:spPr>
        <p:txBody>
          <a:bodyPr spcFirstLastPara="1" wrap="square" lIns="47340" tIns="47340" rIns="47340" bIns="47340" anchor="t" anchorCtr="0">
            <a:noAutofit/>
          </a:bodyPr>
          <a:lstStyle/>
          <a:p>
            <a:pPr marL="0" indent="0">
              <a:buNone/>
            </a:pPr>
            <a:r>
              <a:rPr lang="en-US"/>
              <a:t>16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c110cd647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2150"/>
            <a:ext cx="6161087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c110cd647_0_484:notes"/>
          <p:cNvSpPr txBox="1">
            <a:spLocks noGrp="1"/>
          </p:cNvSpPr>
          <p:nvPr>
            <p:ph type="body" idx="1"/>
          </p:nvPr>
        </p:nvSpPr>
        <p:spPr>
          <a:xfrm>
            <a:off x="702784" y="4388630"/>
            <a:ext cx="5622297" cy="4157657"/>
          </a:xfrm>
          <a:prstGeom prst="rect">
            <a:avLst/>
          </a:prstGeom>
        </p:spPr>
        <p:txBody>
          <a:bodyPr spcFirstLastPara="1" wrap="square" lIns="47340" tIns="47340" rIns="47340" bIns="47340" anchor="t" anchorCtr="0">
            <a:noAutofit/>
          </a:bodyPr>
          <a:lstStyle/>
          <a:p>
            <a:pPr marL="0" indent="0">
              <a:buNone/>
            </a:pPr>
            <a:r>
              <a:rPr lang="en-US"/>
              <a:t>11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c110cd64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2150"/>
            <a:ext cx="6161087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c110cd647_0_74:notes"/>
          <p:cNvSpPr txBox="1">
            <a:spLocks noGrp="1"/>
          </p:cNvSpPr>
          <p:nvPr>
            <p:ph type="body" idx="1"/>
          </p:nvPr>
        </p:nvSpPr>
        <p:spPr>
          <a:xfrm>
            <a:off x="702784" y="4388630"/>
            <a:ext cx="5622297" cy="4157657"/>
          </a:xfrm>
          <a:prstGeom prst="rect">
            <a:avLst/>
          </a:prstGeom>
        </p:spPr>
        <p:txBody>
          <a:bodyPr spcFirstLastPara="1" wrap="square" lIns="47340" tIns="47340" rIns="47340" bIns="473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59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c110cd64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2150"/>
            <a:ext cx="6161087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c110cd647_0_74:notes"/>
          <p:cNvSpPr txBox="1">
            <a:spLocks noGrp="1"/>
          </p:cNvSpPr>
          <p:nvPr>
            <p:ph type="body" idx="1"/>
          </p:nvPr>
        </p:nvSpPr>
        <p:spPr>
          <a:xfrm>
            <a:off x="702784" y="4388630"/>
            <a:ext cx="5622297" cy="4157657"/>
          </a:xfrm>
          <a:prstGeom prst="rect">
            <a:avLst/>
          </a:prstGeom>
        </p:spPr>
        <p:txBody>
          <a:bodyPr spcFirstLastPara="1" wrap="square" lIns="47340" tIns="47340" rIns="47340" bIns="473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41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c110cd64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2150"/>
            <a:ext cx="6161087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c110cd647_0_74:notes"/>
          <p:cNvSpPr txBox="1">
            <a:spLocks noGrp="1"/>
          </p:cNvSpPr>
          <p:nvPr>
            <p:ph type="body" idx="1"/>
          </p:nvPr>
        </p:nvSpPr>
        <p:spPr>
          <a:xfrm>
            <a:off x="702784" y="4388630"/>
            <a:ext cx="5622297" cy="4157657"/>
          </a:xfrm>
          <a:prstGeom prst="rect">
            <a:avLst/>
          </a:prstGeom>
        </p:spPr>
        <p:txBody>
          <a:bodyPr spcFirstLastPara="1" wrap="square" lIns="47340" tIns="47340" rIns="47340" bIns="4734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696900" cy="1130940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490450" y="0"/>
            <a:ext cx="76500" cy="113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60804" y="9656747"/>
            <a:ext cx="3212199" cy="7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1019850" y="1306950"/>
            <a:ext cx="180639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2"/>
          </p:nvPr>
        </p:nvSpPr>
        <p:spPr>
          <a:xfrm>
            <a:off x="1042409" y="10137486"/>
            <a:ext cx="125103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A78BD8D-2EE6-9547-BC84-AF7AB071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72" y="2819486"/>
            <a:ext cx="19640157" cy="337089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71D653-65B1-C34E-95ED-BBFC605BC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972" y="6634819"/>
            <a:ext cx="19640157" cy="3407465"/>
          </a:xfrm>
        </p:spPr>
        <p:txBody>
          <a:bodyPr>
            <a:normAutofit/>
          </a:bodyPr>
          <a:lstStyle>
            <a:lvl1pPr marL="0" indent="0" algn="ctr">
              <a:buNone/>
              <a:defRPr sz="5277" b="1" cap="all" baseline="0">
                <a:solidFill>
                  <a:schemeClr val="bg2">
                    <a:lumMod val="50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40947-9C04-8C4A-86B7-BF52F1DDE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6830" y="10218808"/>
            <a:ext cx="4552472" cy="9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6193-C576-5641-9C81-D9B09B43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48" y="285282"/>
            <a:ext cx="19617367" cy="2185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EEFE-950B-D14B-9AAB-CD835E21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81" y="2606123"/>
            <a:ext cx="19097033" cy="770692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3404D-F146-4548-AB70-60803EE3C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4104" y="10519929"/>
            <a:ext cx="3309380" cy="6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0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A6C-D063-4D43-839F-7A0D1F98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42CD-0129-A74A-AAF7-790AD176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706" y="6764055"/>
            <a:ext cx="14317247" cy="901874"/>
          </a:xfrm>
        </p:spPr>
        <p:txBody>
          <a:bodyPr/>
          <a:lstStyle/>
          <a:p>
            <a:pPr algn="ctr"/>
            <a:r>
              <a:rPr lang="en-US" sz="6000" b="1" dirty="0"/>
              <a:t>Building the </a:t>
            </a:r>
            <a:r>
              <a:rPr lang="en-US" sz="6000" b="1" dirty="0" err="1"/>
              <a:t>UArizona</a:t>
            </a:r>
            <a:r>
              <a:rPr lang="en-US" sz="6000" b="1" dirty="0"/>
              <a:t> </a:t>
            </a:r>
            <a:r>
              <a:rPr lang="en-US" sz="6000" b="1" dirty="0" err="1"/>
              <a:t>AZSecure</a:t>
            </a:r>
            <a:r>
              <a:rPr lang="en-US" sz="6000" b="1" dirty="0"/>
              <a:t> Cybersecurity Program: Advancing Research and Education with </a:t>
            </a:r>
            <a:br>
              <a:rPr lang="en-US" sz="6000" b="1" dirty="0"/>
            </a:br>
            <a:r>
              <a:rPr lang="en-US" sz="6000" b="1" dirty="0"/>
              <a:t>“AI for Cybersecurity”</a:t>
            </a:r>
            <a:br>
              <a:rPr lang="en-US" sz="7200" b="1" dirty="0"/>
            </a:br>
            <a:br>
              <a:rPr lang="en-US" sz="7200" b="1" dirty="0"/>
            </a:b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31299" y="6032925"/>
            <a:ext cx="14041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Dr. Hsinchun Chen</a:t>
            </a:r>
          </a:p>
          <a:p>
            <a:pPr algn="ctr"/>
            <a:r>
              <a:rPr lang="en-US" sz="3600" b="1" dirty="0"/>
              <a:t>Director, AI Lab</a:t>
            </a:r>
          </a:p>
          <a:p>
            <a:pPr algn="ctr"/>
            <a:r>
              <a:rPr lang="en-US" sz="3600" b="1" dirty="0"/>
              <a:t>Director, </a:t>
            </a:r>
            <a:r>
              <a:rPr lang="en-US" sz="3600" b="1" dirty="0" err="1"/>
              <a:t>AZSecure</a:t>
            </a:r>
            <a:r>
              <a:rPr lang="en-US" sz="3600" b="1" dirty="0"/>
              <a:t> Cybersecurity Program</a:t>
            </a:r>
          </a:p>
          <a:p>
            <a:pPr algn="ctr"/>
            <a:r>
              <a:rPr lang="en-US" sz="3600" b="1" dirty="0"/>
              <a:t>Arizona Regents’ Professor, Thomas R Brown Chair Professor</a:t>
            </a:r>
          </a:p>
          <a:p>
            <a:pPr algn="ctr"/>
            <a:r>
              <a:rPr lang="en-US" sz="3600" b="1" dirty="0"/>
              <a:t>Fellow, ACM, IEEE, AAAS, AIS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Acknowledgements: NSF DG, DIBB, CRI, </a:t>
            </a:r>
            <a:r>
              <a:rPr lang="en-US" sz="3600" b="1" dirty="0" err="1"/>
              <a:t>SaTC</a:t>
            </a:r>
            <a:r>
              <a:rPr lang="en-US" sz="3600" b="1" dirty="0"/>
              <a:t>, CICI, SFS</a:t>
            </a:r>
          </a:p>
        </p:txBody>
      </p:sp>
    </p:spTree>
    <p:extLst>
      <p:ext uri="{BB962C8B-B14F-4D97-AF65-F5344CB8AC3E}">
        <p14:creationId xmlns:p14="http://schemas.microsoft.com/office/powerpoint/2010/main" val="352195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2584122" y="924459"/>
            <a:ext cx="15744518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AZSecure Cybersecurity Program: MS Placement &amp; Success</a:t>
            </a:r>
            <a:endParaRPr sz="5400" b="1" dirty="0"/>
          </a:p>
        </p:txBody>
      </p:sp>
      <p:sp>
        <p:nvSpPr>
          <p:cNvPr id="159" name="Google Shape;159;p17"/>
          <p:cNvSpPr/>
          <p:nvPr/>
        </p:nvSpPr>
        <p:spPr>
          <a:xfrm>
            <a:off x="2601394" y="2215051"/>
            <a:ext cx="6207386" cy="7371711"/>
          </a:xfrm>
          <a:prstGeom prst="rect">
            <a:avLst/>
          </a:prstGeom>
          <a:solidFill>
            <a:srgbClr val="E2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D4B4CC-E1C0-442A-AE44-F97AD958B3FE}"/>
              </a:ext>
            </a:extLst>
          </p:cNvPr>
          <p:cNvGrpSpPr/>
          <p:nvPr/>
        </p:nvGrpSpPr>
        <p:grpSpPr>
          <a:xfrm>
            <a:off x="4203283" y="2496471"/>
            <a:ext cx="3958200" cy="1410625"/>
            <a:chOff x="3928414" y="3071475"/>
            <a:chExt cx="3958200" cy="1410625"/>
          </a:xfrm>
        </p:grpSpPr>
        <p:sp>
          <p:nvSpPr>
            <p:cNvPr id="162" name="Google Shape;162;p17"/>
            <p:cNvSpPr txBox="1"/>
            <p:nvPr/>
          </p:nvSpPr>
          <p:spPr>
            <a:xfrm>
              <a:off x="4711585" y="3071475"/>
              <a:ext cx="2141400" cy="5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SFS</a:t>
              </a:r>
              <a:endParaRPr sz="32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3928414" y="3651409"/>
              <a:ext cx="3958200" cy="5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275B"/>
                  </a:solidFill>
                  <a:latin typeface="Calibri"/>
                  <a:ea typeface="Calibri"/>
                  <a:cs typeface="Calibri"/>
                  <a:sym typeface="Calibri"/>
                </a:rPr>
                <a:t>36 Graduates - 100% Job Placement</a:t>
              </a:r>
              <a:endParaRPr sz="2800" b="1" dirty="0">
                <a:solidFill>
                  <a:srgbClr val="00275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5674114" y="4433800"/>
              <a:ext cx="466800" cy="4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59;p17">
            <a:extLst>
              <a:ext uri="{FF2B5EF4-FFF2-40B4-BE49-F238E27FC236}">
                <a16:creationId xmlns:a16="http://schemas.microsoft.com/office/drawing/2014/main" id="{A7FB5D90-D0F3-4C69-BC4F-E4ED18012C42}"/>
              </a:ext>
            </a:extLst>
          </p:cNvPr>
          <p:cNvSpPr/>
          <p:nvPr/>
        </p:nvSpPr>
        <p:spPr>
          <a:xfrm>
            <a:off x="9617013" y="2282325"/>
            <a:ext cx="5779843" cy="7371711"/>
          </a:xfrm>
          <a:prstGeom prst="rect">
            <a:avLst/>
          </a:prstGeom>
          <a:solidFill>
            <a:srgbClr val="E2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2D884-626E-4B78-A23C-C39288953A4A}"/>
              </a:ext>
            </a:extLst>
          </p:cNvPr>
          <p:cNvGrpSpPr/>
          <p:nvPr/>
        </p:nvGrpSpPr>
        <p:grpSpPr>
          <a:xfrm>
            <a:off x="10309900" y="2483938"/>
            <a:ext cx="3958200" cy="1354106"/>
            <a:chOff x="10753453" y="3138501"/>
            <a:chExt cx="3958200" cy="1354106"/>
          </a:xfrm>
        </p:grpSpPr>
        <p:sp>
          <p:nvSpPr>
            <p:cNvPr id="19" name="Google Shape;162;p17">
              <a:extLst>
                <a:ext uri="{FF2B5EF4-FFF2-40B4-BE49-F238E27FC236}">
                  <a16:creationId xmlns:a16="http://schemas.microsoft.com/office/drawing/2014/main" id="{87F0ECE3-C02E-4F14-B0E8-B660D913FD01}"/>
                </a:ext>
              </a:extLst>
            </p:cNvPr>
            <p:cNvSpPr txBox="1"/>
            <p:nvPr/>
          </p:nvSpPr>
          <p:spPr>
            <a:xfrm>
              <a:off x="11586438" y="3138501"/>
              <a:ext cx="2141400" cy="5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SFI</a:t>
              </a:r>
              <a:endParaRPr sz="32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4;p17">
              <a:extLst>
                <a:ext uri="{FF2B5EF4-FFF2-40B4-BE49-F238E27FC236}">
                  <a16:creationId xmlns:a16="http://schemas.microsoft.com/office/drawing/2014/main" id="{F0DAEC0D-688F-4C44-AAD8-B2FB2ED45E3B}"/>
                </a:ext>
              </a:extLst>
            </p:cNvPr>
            <p:cNvSpPr txBox="1"/>
            <p:nvPr/>
          </p:nvSpPr>
          <p:spPr>
            <a:xfrm>
              <a:off x="10753453" y="3734678"/>
              <a:ext cx="3958200" cy="5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275B"/>
                  </a:solidFill>
                  <a:latin typeface="Calibri"/>
                  <a:ea typeface="Calibri"/>
                  <a:cs typeface="Calibri"/>
                  <a:sym typeface="Calibri"/>
                </a:rPr>
                <a:t>7 Graduates - 100% Job Placement</a:t>
              </a:r>
              <a:endParaRPr sz="2800" b="1" dirty="0">
                <a:solidFill>
                  <a:srgbClr val="00275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75;p17">
              <a:extLst>
                <a:ext uri="{FF2B5EF4-FFF2-40B4-BE49-F238E27FC236}">
                  <a16:creationId xmlns:a16="http://schemas.microsoft.com/office/drawing/2014/main" id="{C635B2BA-3509-4D69-8FCA-8D5E36A481E3}"/>
                </a:ext>
              </a:extLst>
            </p:cNvPr>
            <p:cNvSpPr/>
            <p:nvPr/>
          </p:nvSpPr>
          <p:spPr>
            <a:xfrm>
              <a:off x="12499153" y="4444307"/>
              <a:ext cx="466800" cy="4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5;p18"/>
          <p:cNvSpPr txBox="1"/>
          <p:nvPr/>
        </p:nvSpPr>
        <p:spPr>
          <a:xfrm>
            <a:off x="3441684" y="4057697"/>
            <a:ext cx="5002966" cy="52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Sample Agencies: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Department of Defense (10)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FFRDC/MITRE (6)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National Labs (4)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DHS/FBI/NSA (6)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State University (1)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Department of Commerce (1)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85;p18"/>
          <p:cNvSpPr txBox="1"/>
          <p:nvPr/>
        </p:nvSpPr>
        <p:spPr>
          <a:xfrm>
            <a:off x="10393890" y="4115080"/>
            <a:ext cx="5002966" cy="52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Sample Companies: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Deloitte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KPMG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MITRE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Raytheon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Amazon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1EB89-9E46-F440-B4AF-42EB9B60672B}"/>
              </a:ext>
            </a:extLst>
          </p:cNvPr>
          <p:cNvSpPr txBox="1"/>
          <p:nvPr/>
        </p:nvSpPr>
        <p:spPr>
          <a:xfrm>
            <a:off x="16173733" y="5968180"/>
            <a:ext cx="3220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UArizona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AZSecure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teams placed #4 in 2021 and #5 in 2022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The National Cyber League (NCL) Competition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A918CC-2195-814C-A1DB-4CDCB565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071" y="2261398"/>
            <a:ext cx="1816100" cy="15748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98AF15DA-5997-0740-B1FB-2B26C5182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4952" y="4147204"/>
            <a:ext cx="4242338" cy="1231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5;p18">
            <a:extLst>
              <a:ext uri="{FF2B5EF4-FFF2-40B4-BE49-F238E27FC236}">
                <a16:creationId xmlns:a16="http://schemas.microsoft.com/office/drawing/2014/main" id="{0113B152-2B50-4048-9280-BEDF911EFA9A}"/>
              </a:ext>
            </a:extLst>
          </p:cNvPr>
          <p:cNvSpPr txBox="1"/>
          <p:nvPr/>
        </p:nvSpPr>
        <p:spPr>
          <a:xfrm>
            <a:off x="2392616" y="2810922"/>
            <a:ext cx="8581184" cy="52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ACM SIGMIS Doctoral Dissertation Awards:</a:t>
            </a:r>
          </a:p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</a:pPr>
            <a:endParaRPr sz="2800" b="1" dirty="0">
              <a:solidFill>
                <a:schemeClr val="dk2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+mj-lt"/>
                <a:ea typeface="Calibri"/>
                <a:cs typeface="Calibri"/>
                <a:sym typeface="Calibri"/>
              </a:rPr>
              <a:t>2021, 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Reza Ebrahimi</a:t>
            </a:r>
            <a:r>
              <a:rPr lang="en-US" sz="2800" b="1" dirty="0">
                <a:solidFill>
                  <a:schemeClr val="dk2"/>
                </a:solidFill>
                <a:latin typeface="+mj-lt"/>
                <a:ea typeface="Calibri"/>
                <a:cs typeface="Calibri"/>
                <a:sym typeface="Calibri"/>
              </a:rPr>
              <a:t>, University of South Florida, “</a:t>
            </a:r>
            <a:r>
              <a:rPr lang="en-US" sz="2800" dirty="0">
                <a:latin typeface="+mj-lt"/>
              </a:rPr>
              <a:t>AI Enabled Cybersecurity Analytics: Detecting and Defending against Cyber Threats” (NSF </a:t>
            </a:r>
            <a:r>
              <a:rPr lang="en-US" sz="2800" dirty="0" err="1">
                <a:latin typeface="+mj-lt"/>
              </a:rPr>
              <a:t>SaTC</a:t>
            </a:r>
            <a:r>
              <a:rPr lang="en-US" sz="2800" dirty="0">
                <a:latin typeface="+mj-lt"/>
              </a:rPr>
              <a:t>)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endParaRPr lang="en-US" sz="2800" dirty="0">
              <a:latin typeface="+mj-lt"/>
            </a:endParaRPr>
          </a:p>
          <a:p>
            <a:pPr marL="457200" lvl="0" indent="-419100"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+mj-lt"/>
                <a:ea typeface="Calibri"/>
                <a:cs typeface="Calibri"/>
                <a:sym typeface="Calibri"/>
              </a:rPr>
              <a:t>2019, 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Sagar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Samtani</a:t>
            </a:r>
            <a:r>
              <a:rPr lang="en-US" sz="2800" b="1" dirty="0">
                <a:solidFill>
                  <a:schemeClr val="dk2"/>
                </a:solidFill>
                <a:latin typeface="+mj-lt"/>
                <a:ea typeface="Calibri"/>
                <a:cs typeface="Calibri"/>
                <a:sym typeface="Calibri"/>
              </a:rPr>
              <a:t>, Indiana University, “</a:t>
            </a:r>
            <a:r>
              <a:rPr lang="en-US" sz="2800" dirty="0">
                <a:latin typeface="+mj-lt"/>
              </a:rPr>
              <a:t>Developing Proactive Cyber Threat Intelligence from the Online Hacker Community: A Computational Design Science Approach” (NSF SFS, CICI)</a:t>
            </a:r>
            <a:endParaRPr lang="en-US" sz="2800" b="1" dirty="0">
              <a:solidFill>
                <a:schemeClr val="dk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7;p17">
            <a:extLst>
              <a:ext uri="{FF2B5EF4-FFF2-40B4-BE49-F238E27FC236}">
                <a16:creationId xmlns:a16="http://schemas.microsoft.com/office/drawing/2014/main" id="{5F932746-48AD-C240-9115-A7E27A976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2616" y="1025567"/>
            <a:ext cx="15318867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AZSecure Cybersecurity Program: Ph.D. Placement &amp; Success</a:t>
            </a:r>
            <a:endParaRPr sz="5400" b="1" dirty="0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675EA0-EE6E-364A-B04E-015EC17D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39" y="8253663"/>
            <a:ext cx="8078537" cy="1576070"/>
          </a:xfrm>
          <a:prstGeom prst="rect">
            <a:avLst/>
          </a:prstGeom>
        </p:spPr>
      </p:pic>
      <p:sp>
        <p:nvSpPr>
          <p:cNvPr id="19" name="Google Shape;185;p18">
            <a:extLst>
              <a:ext uri="{FF2B5EF4-FFF2-40B4-BE49-F238E27FC236}">
                <a16:creationId xmlns:a16="http://schemas.microsoft.com/office/drawing/2014/main" id="{5BD6B87E-6BD8-F149-907B-493AC4E37EBE}"/>
              </a:ext>
            </a:extLst>
          </p:cNvPr>
          <p:cNvSpPr txBox="1"/>
          <p:nvPr/>
        </p:nvSpPr>
        <p:spPr>
          <a:xfrm>
            <a:off x="10973800" y="2841897"/>
            <a:ext cx="8581184" cy="52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</a:pPr>
            <a:r>
              <a:rPr lang="en-US" sz="2800" b="1" dirty="0" err="1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CyberCorps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SFS Hall of Fame:</a:t>
            </a:r>
            <a:endParaRPr sz="2800" b="1" dirty="0">
              <a:solidFill>
                <a:srgbClr val="FF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endParaRPr lang="en-US" sz="2800" dirty="0">
              <a:latin typeface="+mj-lt"/>
            </a:endParaRPr>
          </a:p>
          <a:p>
            <a:pPr marL="457200" lvl="0" indent="-419100"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+mj-lt"/>
                <a:ea typeface="Calibri"/>
                <a:cs typeface="Calibri"/>
                <a:sym typeface="Calibri"/>
              </a:rPr>
              <a:t>2022, 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Sagar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Samtani</a:t>
            </a:r>
            <a:r>
              <a:rPr lang="en-US" sz="2800" b="1" dirty="0">
                <a:solidFill>
                  <a:schemeClr val="dk2"/>
                </a:solidFill>
                <a:latin typeface="+mj-lt"/>
                <a:ea typeface="Calibri"/>
                <a:cs typeface="Calibri"/>
                <a:sym typeface="Calibri"/>
              </a:rPr>
              <a:t>, Indiana University</a:t>
            </a:r>
          </a:p>
          <a:p>
            <a:pPr marL="457200" lvl="0" indent="-419100">
              <a:buClr>
                <a:schemeClr val="dk2"/>
              </a:buClr>
              <a:buSzPts val="3000"/>
              <a:buFont typeface="Calibri"/>
              <a:buChar char="●"/>
            </a:pPr>
            <a:endParaRPr lang="en-US" sz="2800" b="1" dirty="0">
              <a:solidFill>
                <a:schemeClr val="dk2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lvl="0" indent="-419100"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latin typeface="+mj-lt"/>
              </a:rPr>
              <a:t>The Hall of Fame recognizes one SFS alum for their outstanding contributions to the cybersecurity community, achievements post-graduation, and overall excellence as a scholarship recipient. </a:t>
            </a:r>
          </a:p>
          <a:p>
            <a:pPr marL="457200" lvl="0" indent="-419100">
              <a:buClr>
                <a:schemeClr val="dk2"/>
              </a:buClr>
              <a:buSzPts val="3000"/>
              <a:buFont typeface="Calibri"/>
              <a:buChar char="●"/>
            </a:pPr>
            <a:endParaRPr lang="en-US" sz="2800" b="1" dirty="0">
              <a:solidFill>
                <a:schemeClr val="dk2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lvl="0" indent="-419100"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+mj-lt"/>
                <a:ea typeface="Calibri"/>
                <a:cs typeface="Calibri"/>
                <a:sym typeface="Calibri"/>
              </a:rPr>
              <a:t>One recipient out of 5,000+ SFS alums each year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6A351B0C-4B0C-854F-9DBB-989B553BE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682" y="7870383"/>
            <a:ext cx="4058318" cy="1959350"/>
          </a:xfrm>
          <a:prstGeom prst="rect">
            <a:avLst/>
          </a:prstGeom>
        </p:spPr>
      </p:pic>
      <p:pic>
        <p:nvPicPr>
          <p:cNvPr id="23" name="Picture 2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35A7B4E9-1EF8-744C-8216-AEE38F80E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028" y="8012079"/>
            <a:ext cx="1817654" cy="18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4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42CD-0129-A74A-AAF7-790AD176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706" y="6764055"/>
            <a:ext cx="14317247" cy="901874"/>
          </a:xfrm>
        </p:spPr>
        <p:txBody>
          <a:bodyPr/>
          <a:lstStyle/>
          <a:p>
            <a:pPr algn="ctr"/>
            <a:r>
              <a:rPr lang="en-US" sz="5400" b="1" dirty="0" err="1"/>
              <a:t>UArizona</a:t>
            </a:r>
            <a:r>
              <a:rPr lang="en-US" sz="5400" b="1" dirty="0"/>
              <a:t> </a:t>
            </a:r>
            <a:r>
              <a:rPr lang="en-US" sz="5400" b="1" dirty="0" err="1"/>
              <a:t>AZSecure</a:t>
            </a:r>
            <a:r>
              <a:rPr lang="en-US" sz="5400" b="1" dirty="0"/>
              <a:t> Cybersecurity Program: Advancing Research and Education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Questions?</a:t>
            </a:r>
            <a:br>
              <a:rPr lang="en-US" sz="7200" b="1" dirty="0"/>
            </a:br>
            <a:br>
              <a:rPr lang="en-US" sz="7200" b="1" dirty="0"/>
            </a:b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31299" y="6032925"/>
            <a:ext cx="14041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Dr. Hsinchun Chen</a:t>
            </a:r>
          </a:p>
          <a:p>
            <a:pPr algn="ctr"/>
            <a:r>
              <a:rPr lang="en-US" sz="3600" b="1" dirty="0"/>
              <a:t>hchen@eller.Arizona.edu</a:t>
            </a:r>
          </a:p>
          <a:p>
            <a:pPr algn="ctr"/>
            <a:r>
              <a:rPr lang="en-US" sz="3600" b="1" dirty="0"/>
              <a:t>Director, AI Lab</a:t>
            </a:r>
          </a:p>
          <a:p>
            <a:pPr algn="ctr"/>
            <a:r>
              <a:rPr lang="en-US" sz="3600" b="1" dirty="0"/>
              <a:t>Director, </a:t>
            </a:r>
            <a:r>
              <a:rPr lang="en-US" sz="3600" b="1" dirty="0" err="1"/>
              <a:t>AZSecure</a:t>
            </a:r>
            <a:r>
              <a:rPr lang="en-US" sz="3600" b="1" dirty="0"/>
              <a:t> Cybersecurity Program</a:t>
            </a:r>
          </a:p>
          <a:p>
            <a:pPr algn="ctr"/>
            <a:r>
              <a:rPr lang="en-US" sz="3600" b="1" dirty="0"/>
              <a:t>Arizona Regents’ Professor, Thomas R Brown Chair Professor</a:t>
            </a:r>
          </a:p>
          <a:p>
            <a:pPr algn="ctr"/>
            <a:r>
              <a:rPr lang="en-US" sz="3600" b="1" dirty="0"/>
              <a:t>MIS Department</a:t>
            </a:r>
          </a:p>
        </p:txBody>
      </p:sp>
    </p:spTree>
    <p:extLst>
      <p:ext uri="{BB962C8B-B14F-4D97-AF65-F5344CB8AC3E}">
        <p14:creationId xmlns:p14="http://schemas.microsoft.com/office/powerpoint/2010/main" val="65955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369008" y="2010807"/>
          <a:ext cx="6512891" cy="8669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2130556" imgH="2752116" progId="Photoshop.Image.7">
                  <p:embed/>
                </p:oleObj>
              </mc:Choice>
              <mc:Fallback>
                <p:oleObj name="Image" r:id="rId3" imgW="2130556" imgH="2752116" progId="Photoshop.Image.7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008" y="2010807"/>
                        <a:ext cx="6512891" cy="86698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53752" y="160080"/>
            <a:ext cx="184731" cy="120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7256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779778" y="2675710"/>
            <a:ext cx="362600" cy="57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3958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429002" y="2639063"/>
            <a:ext cx="6641160" cy="714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958">
                <a:solidFill>
                  <a:schemeClr val="tx1"/>
                </a:solidFill>
                <a:ea typeface="SimSun" panose="02010600030101010101" pitchFamily="2" charset="-122"/>
              </a:rPr>
              <a:t>	</a:t>
            </a:r>
            <a:endParaRPr lang="en-US" altLang="zh-TW" sz="3958" b="1">
              <a:solidFill>
                <a:schemeClr val="tx1"/>
              </a:solidFill>
              <a:ea typeface="PMingLiU" panose="02020500000000000000" pitchFamily="18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8067" y="359027"/>
            <a:ext cx="6777710" cy="150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5400" b="1" dirty="0">
                <a:latin typeface="+mj-lt"/>
                <a:ea typeface="+mj-ea"/>
                <a:cs typeface="+mj-cs"/>
              </a:rPr>
              <a:t>CO</a:t>
            </a:r>
            <a:r>
              <a:rPr lang="en-US" sz="4800" b="1" dirty="0">
                <a:latin typeface="+mj-lt"/>
                <a:ea typeface="+mj-ea"/>
                <a:cs typeface="+mj-cs"/>
              </a:rPr>
              <a:t>PLINK, 1997-2007 (NSF DG)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9708" y="2010806"/>
            <a:ext cx="6803932" cy="866989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389708" y="359027"/>
            <a:ext cx="7295857" cy="1507808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/>
              <a:t>Dark Web, 2002-2012 (NSF DIBB, CRI)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12632" y="2234802"/>
            <a:ext cx="2609046" cy="65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AI Lab Security Analytics Research </a:t>
            </a:r>
            <a:r>
              <a:rPr lang="en-US" sz="3200" b="1" dirty="0">
                <a:latin typeface="+mj-lt"/>
                <a:ea typeface="+mj-ea"/>
                <a:cs typeface="+mj-cs"/>
              </a:rPr>
              <a:t>in Three Decades: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è"/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AI, DM, ML, DL, Analytics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è"/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$60M funding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è"/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$500M tech transfer (IBM)</a:t>
            </a:r>
          </a:p>
        </p:txBody>
      </p:sp>
    </p:spTree>
    <p:extLst>
      <p:ext uri="{BB962C8B-B14F-4D97-AF65-F5344CB8AC3E}">
        <p14:creationId xmlns:p14="http://schemas.microsoft.com/office/powerpoint/2010/main" val="27365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8434" y="1837255"/>
            <a:ext cx="16170442" cy="3047029"/>
          </a:xfrm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chemeClr val="tx1"/>
                </a:solidFill>
              </a:rPr>
              <a:t>AZSecure</a:t>
            </a:r>
            <a:r>
              <a:rPr lang="en-US" sz="6600" b="1" dirty="0">
                <a:solidFill>
                  <a:schemeClr val="tx1"/>
                </a:solidFill>
              </a:rPr>
              <a:t> Cybersecurity Analytics Program (2010-present):  </a:t>
            </a:r>
            <a:r>
              <a:rPr lang="en-US" sz="6600" b="1" dirty="0" err="1">
                <a:solidFill>
                  <a:schemeClr val="tx1"/>
                </a:solidFill>
              </a:rPr>
              <a:t>SaTC</a:t>
            </a:r>
            <a:r>
              <a:rPr lang="en-US" sz="6600" b="1" dirty="0">
                <a:solidFill>
                  <a:schemeClr val="tx1"/>
                </a:solidFill>
              </a:rPr>
              <a:t>, SFS, CICI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48434" y="5691589"/>
            <a:ext cx="5147423" cy="402656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976696" y="5691588"/>
            <a:ext cx="4922940" cy="343114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3117259" y="5691588"/>
            <a:ext cx="5634848" cy="34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7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1EF8-F498-4ADF-B636-F3FD343F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10" y="2363857"/>
            <a:ext cx="17786563" cy="83208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900" b="1" dirty="0">
                <a:solidFill>
                  <a:srgbClr val="FF0000"/>
                </a:solidFill>
              </a:rPr>
              <a:t>Research: National Science Foundation, </a:t>
            </a:r>
            <a:r>
              <a:rPr lang="en-US" sz="3900" b="1" dirty="0" err="1">
                <a:solidFill>
                  <a:srgbClr val="FF0000"/>
                </a:solidFill>
              </a:rPr>
              <a:t>SaTC</a:t>
            </a:r>
            <a:r>
              <a:rPr lang="en-US" sz="3900" b="1" dirty="0">
                <a:solidFill>
                  <a:srgbClr val="FF0000"/>
                </a:solidFill>
              </a:rPr>
              <a:t>, CICI, $4M+,  2013-present</a:t>
            </a:r>
            <a:endParaRPr lang="en-US" sz="3900" dirty="0">
              <a:solidFill>
                <a:srgbClr val="FF0000"/>
              </a:solidFill>
            </a:endParaRPr>
          </a:p>
          <a:p>
            <a:pPr lvl="0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NSF, Secure and Trustworthy Cyberspace (</a:t>
            </a:r>
            <a:r>
              <a:rPr lang="en-US" sz="2800" dirty="0" err="1"/>
              <a:t>SaTC</a:t>
            </a:r>
            <a:r>
              <a:rPr lang="en-US" sz="2800" dirty="0"/>
              <a:t>) Program, “</a:t>
            </a:r>
            <a:r>
              <a:rPr lang="en-US" sz="2800" b="1" dirty="0">
                <a:solidFill>
                  <a:srgbClr val="FF0000"/>
                </a:solidFill>
              </a:rPr>
              <a:t>Securing Cyber Space</a:t>
            </a:r>
            <a:r>
              <a:rPr lang="en-US" sz="2800" dirty="0"/>
              <a:t>: Understanding the Cyber Attacks and Attacks via Social Media Analytics,” $1.2M, SES-1314631, 2013-2018.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NSF, Cybersecurity Scholarship-for-Service at the University of Arizona Supplement, “Hacker Web Education Portal: </a:t>
            </a:r>
            <a:r>
              <a:rPr lang="en-US" sz="2800" b="1" dirty="0">
                <a:solidFill>
                  <a:srgbClr val="FF0000"/>
                </a:solidFill>
              </a:rPr>
              <a:t>Exploring the Hacker Community </a:t>
            </a:r>
            <a:r>
              <a:rPr lang="en-US" sz="2800" dirty="0"/>
              <a:t>Assets,” $350K, DUE-1303362, 2014-2019.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NSF, CICI Program, “CICI: SSC: Proactive Cyber Threat Intelligence and Comprehensive Network Monitoring for </a:t>
            </a:r>
            <a:r>
              <a:rPr lang="en-US" sz="2800" b="1" dirty="0">
                <a:solidFill>
                  <a:srgbClr val="FF0000"/>
                </a:solidFill>
              </a:rPr>
              <a:t>Scientific Cyberinfrastructure</a:t>
            </a:r>
            <a:r>
              <a:rPr lang="en-US" sz="2800" dirty="0"/>
              <a:t>: The </a:t>
            </a:r>
            <a:r>
              <a:rPr lang="en-US" sz="2800" dirty="0" err="1"/>
              <a:t>AZSecure</a:t>
            </a:r>
            <a:r>
              <a:rPr lang="en-US" sz="2800" dirty="0"/>
              <a:t> Framework,” $1M, 2019-2022.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NSF, </a:t>
            </a:r>
            <a:r>
              <a:rPr lang="en-US" sz="2800" dirty="0" err="1"/>
              <a:t>SaTC</a:t>
            </a:r>
            <a:r>
              <a:rPr lang="en-US" sz="2800" dirty="0"/>
              <a:t> Program, “</a:t>
            </a:r>
            <a:r>
              <a:rPr lang="en-US" sz="2800" dirty="0" err="1"/>
              <a:t>SaTC</a:t>
            </a:r>
            <a:r>
              <a:rPr lang="en-US" sz="2800" dirty="0"/>
              <a:t>: CORE: Small: Cybersecurity </a:t>
            </a:r>
            <a:r>
              <a:rPr lang="en-US" sz="2800" b="1" dirty="0">
                <a:solidFill>
                  <a:srgbClr val="FF0000"/>
                </a:solidFill>
              </a:rPr>
              <a:t>Big Data Research for Hacker Communities</a:t>
            </a:r>
            <a:r>
              <a:rPr lang="en-US" sz="2800" dirty="0"/>
              <a:t>: A Topic and Language Modeling Approach,” $500K, 2019-2022.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b="1" dirty="0">
                <a:sym typeface="Wingdings" panose="05000000000000000000" pitchFamily="2" charset="2"/>
              </a:rPr>
              <a:t>Publications, Ph.D./MS Students Training, Research Funding, </a:t>
            </a:r>
            <a:r>
              <a:rPr lang="en-US" sz="2800" b="1" dirty="0" err="1">
                <a:sym typeface="Wingdings" panose="05000000000000000000" pitchFamily="2" charset="2"/>
              </a:rPr>
              <a:t>AZSecure</a:t>
            </a:r>
            <a:r>
              <a:rPr lang="en-US" sz="2800" b="1" dirty="0">
                <a:sym typeface="Wingdings" panose="05000000000000000000" pitchFamily="2" charset="2"/>
              </a:rPr>
              <a:t> Curriculum (</a:t>
            </a: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MIS 562, MIS 689</a:t>
            </a:r>
            <a:r>
              <a:rPr lang="en-US" sz="2800" b="1" dirty="0">
                <a:sym typeface="Wingdings" panose="05000000000000000000" pitchFamily="2" charset="2"/>
              </a:rPr>
              <a:t>)</a:t>
            </a:r>
            <a:endParaRPr lang="en-US" sz="2800" b="1" dirty="0"/>
          </a:p>
          <a:p>
            <a:pPr lvl="0"/>
            <a:endParaRPr lang="en-US" sz="2800" dirty="0"/>
          </a:p>
          <a:p>
            <a:pPr lvl="0"/>
            <a:r>
              <a:rPr lang="en-US" sz="3900" b="1" dirty="0"/>
              <a:t>Education: NSF, </a:t>
            </a:r>
            <a:r>
              <a:rPr lang="en-US" sz="3900" b="1" dirty="0" err="1"/>
              <a:t>CyberCorps</a:t>
            </a:r>
            <a:r>
              <a:rPr lang="en-US" sz="3900" b="1" dirty="0"/>
              <a:t>, PIF, SFS/SFI, $11M+, 2013-present</a:t>
            </a:r>
          </a:p>
          <a:p>
            <a:pPr lvl="0"/>
            <a:endParaRPr lang="en-US" sz="39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NSF, </a:t>
            </a:r>
            <a:r>
              <a:rPr lang="en-US" sz="2800" b="1" dirty="0" err="1">
                <a:solidFill>
                  <a:srgbClr val="FF0000"/>
                </a:solidFill>
              </a:rPr>
              <a:t>CyberCorps</a:t>
            </a:r>
            <a:r>
              <a:rPr lang="en-US" sz="2800" b="1" dirty="0">
                <a:solidFill>
                  <a:srgbClr val="FF0000"/>
                </a:solidFill>
              </a:rPr>
              <a:t> SFS </a:t>
            </a:r>
            <a:r>
              <a:rPr lang="en-US" sz="2800" dirty="0"/>
              <a:t>Program, “Cybersecurity Scholarship-for-Service at the University of Arizona, $5.8M, DUE-1303362, 2013-2019.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NSF, </a:t>
            </a:r>
            <a:r>
              <a:rPr lang="en-US" sz="2800" dirty="0" err="1"/>
              <a:t>CyberCorps</a:t>
            </a:r>
            <a:r>
              <a:rPr lang="en-US" sz="2800" dirty="0"/>
              <a:t> SFS Program, “Cybersecurity Scholarship-for-Service Renewal at the University of Arizona: The </a:t>
            </a:r>
            <a:r>
              <a:rPr lang="en-US" sz="2800" dirty="0" err="1"/>
              <a:t>AZSecure</a:t>
            </a:r>
            <a:r>
              <a:rPr lang="en-US" sz="2800" dirty="0"/>
              <a:t> SFS Program,” $3.7M, 2019-2024.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Provost Investment Fund</a:t>
            </a:r>
            <a:r>
              <a:rPr lang="en-US" sz="2800" dirty="0"/>
              <a:t>, University of Arizona, Digital Business in the 4IR: Cybersecurity Infrastructure, $1.7M, 2019-2022.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 Publications/Training, Government/Industry Placements, NSF/DHS CAEs, Real-World Impacts</a:t>
            </a:r>
            <a:endParaRPr lang="en-US" sz="2800" b="1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endParaRPr lang="en-US" sz="3958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Google Shape;181;p18"/>
          <p:cNvSpPr txBox="1">
            <a:spLocks/>
          </p:cNvSpPr>
          <p:nvPr/>
        </p:nvSpPr>
        <p:spPr>
          <a:xfrm>
            <a:off x="1335009" y="440729"/>
            <a:ext cx="15158057" cy="16054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/>
              <a:t>AZSecure</a:t>
            </a:r>
            <a:r>
              <a:rPr lang="en-US" sz="4000" b="1" dirty="0"/>
              <a:t> Cybersecurity Program: From Advanced Research to Education and Impact (Funding Acknowledgements)</a:t>
            </a:r>
          </a:p>
        </p:txBody>
      </p:sp>
    </p:spTree>
    <p:extLst>
      <p:ext uri="{BB962C8B-B14F-4D97-AF65-F5344CB8AC3E}">
        <p14:creationId xmlns:p14="http://schemas.microsoft.com/office/powerpoint/2010/main" val="112299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2;p10"/>
          <p:cNvSpPr txBox="1">
            <a:spLocks noGrp="1"/>
          </p:cNvSpPr>
          <p:nvPr>
            <p:ph type="title"/>
          </p:nvPr>
        </p:nvSpPr>
        <p:spPr>
          <a:xfrm>
            <a:off x="2822941" y="2921255"/>
            <a:ext cx="14943156" cy="4064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/>
              <a:t>“</a:t>
            </a:r>
            <a:r>
              <a:rPr lang="en-US" sz="7200" b="1" dirty="0" err="1"/>
              <a:t>AZSecure</a:t>
            </a:r>
            <a:r>
              <a:rPr lang="en-US" sz="7200" b="1" dirty="0"/>
              <a:t> SFS/SFI: Training the Next Generation of Cyber Warriors and Cybersecurity Professionals!”</a:t>
            </a:r>
            <a:endParaRPr sz="7200" b="1" dirty="0"/>
          </a:p>
        </p:txBody>
      </p:sp>
    </p:spTree>
    <p:extLst>
      <p:ext uri="{BB962C8B-B14F-4D97-AF65-F5344CB8AC3E}">
        <p14:creationId xmlns:p14="http://schemas.microsoft.com/office/powerpoint/2010/main" val="60236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/>
        </p:nvSpPr>
        <p:spPr>
          <a:xfrm>
            <a:off x="2587752" y="2070888"/>
            <a:ext cx="7198500" cy="75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Scholarship for Service (SFS)</a:t>
            </a:r>
            <a:endParaRPr sz="3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2587750" y="656831"/>
            <a:ext cx="14397541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AZSecure Cybersecurity Program: Two Tracks</a:t>
            </a:r>
            <a:endParaRPr b="1" dirty="0"/>
          </a:p>
        </p:txBody>
      </p:sp>
      <p:sp>
        <p:nvSpPr>
          <p:cNvPr id="184" name="Google Shape;184;p18"/>
          <p:cNvSpPr txBox="1"/>
          <p:nvPr/>
        </p:nvSpPr>
        <p:spPr>
          <a:xfrm>
            <a:off x="10934052" y="2070888"/>
            <a:ext cx="7198500" cy="75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Scholarship for Industry (SFI)</a:t>
            </a:r>
            <a:endParaRPr sz="3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2587750" y="3162727"/>
            <a:ext cx="5900267" cy="607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</a:pPr>
            <a:endParaRPr lang="en-US"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– present: National Science Foundation</a:t>
            </a: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Awarded to-date: 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$9M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Total Number of Students: 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46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$120K-$180K funding; MS Courses in </a:t>
            </a:r>
            <a:r>
              <a:rPr lang="en-US" sz="2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Cyber+Analytics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; Research Project/Mentorship</a:t>
            </a:r>
            <a:endParaRPr lang="en-US"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AI: ML, DL, Big Data + Cybersecurity: CTI, Cyber Capstone, 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National Cyber League NCL) competition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Graduates: 37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(35 MS &amp; 1 PhD,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Samtani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97% Graduation Rate; 100% job placement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Current: 2 PhD (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Ampel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Lazarine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7 MS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1169256" y="3802732"/>
            <a:ext cx="6109042" cy="607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</a:pPr>
            <a:endParaRPr lang="en-US" sz="1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– present, Provost Investment Fund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Funded to-date: 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$1.7M 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Total Number of Students: 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</a:p>
          <a:p>
            <a:pPr marL="457200" lvl="0" indent="-419100"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$80K-$140K funding; MS Courses in </a:t>
            </a:r>
            <a:r>
              <a:rPr lang="en-US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Cyber+Analytics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; Research Project/Mentorship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AI: ML, DL, Big Data + Cybersecurity: CTI, Cyber Capstone, 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National Cyber League NCL) competition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Graduates: 7 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(MS)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87.5% Graduation Rate (one left due to COVID); 100% job placement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Current: 2 PhD (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Ullman, </a:t>
            </a:r>
          </a:p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Nadubizu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), 6 MS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41DEA6-AFA7-4A1C-B2AD-69B08EBF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802" y="3078241"/>
            <a:ext cx="6410967" cy="900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9B986-42F3-4A60-B1EB-7C2C1F45E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955" y="3607301"/>
            <a:ext cx="1629251" cy="1637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99E429-1C1A-4B39-A0C8-BC62606B1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6847" y="3078241"/>
            <a:ext cx="43053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2419028" y="1258018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AZSecure Cybersecurity Program: Diversity</a:t>
            </a:r>
            <a:endParaRPr b="1" dirty="0"/>
          </a:p>
        </p:txBody>
      </p:sp>
      <p:grpSp>
        <p:nvGrpSpPr>
          <p:cNvPr id="107" name="Google Shape;107;p13"/>
          <p:cNvGrpSpPr/>
          <p:nvPr/>
        </p:nvGrpSpPr>
        <p:grpSpPr>
          <a:xfrm>
            <a:off x="2039993" y="3705408"/>
            <a:ext cx="4123785" cy="4886041"/>
            <a:chOff x="3027607" y="2873823"/>
            <a:chExt cx="4974857" cy="5976171"/>
          </a:xfrm>
        </p:grpSpPr>
        <p:sp>
          <p:nvSpPr>
            <p:cNvPr id="109" name="Google Shape;109;p13"/>
            <p:cNvSpPr txBox="1"/>
            <p:nvPr/>
          </p:nvSpPr>
          <p:spPr>
            <a:xfrm>
              <a:off x="3743536" y="8174394"/>
              <a:ext cx="3543000" cy="67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23% Female</a:t>
              </a:r>
              <a:endParaRPr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3027607" y="2873823"/>
              <a:ext cx="4974857" cy="97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dirty="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Gender</a:t>
              </a: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6615224" y="3686509"/>
            <a:ext cx="5199718" cy="5362885"/>
            <a:chOff x="11417336" y="2239475"/>
            <a:chExt cx="5199718" cy="7642101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12346302" y="8522570"/>
              <a:ext cx="3549300" cy="13590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42% non-White; 22% Hispanic</a:t>
              </a:r>
              <a:endParaRPr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11417336" y="2239475"/>
              <a:ext cx="5199718" cy="97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dirty="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Ethnicity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99183B3-CD13-44E8-904D-E4EAE5A0C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840604"/>
              </p:ext>
            </p:extLst>
          </p:nvPr>
        </p:nvGraphicFramePr>
        <p:xfrm>
          <a:off x="2633445" y="4848448"/>
          <a:ext cx="2936882" cy="264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8423ED1-DFDF-4F43-A41B-2D66D0664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092284"/>
              </p:ext>
            </p:extLst>
          </p:nvPr>
        </p:nvGraphicFramePr>
        <p:xfrm>
          <a:off x="7742973" y="5017123"/>
          <a:ext cx="3350517" cy="323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9A2C2C7D-E64E-2A4F-9DE2-151A6B8A4192}"/>
              </a:ext>
            </a:extLst>
          </p:cNvPr>
          <p:cNvGrpSpPr/>
          <p:nvPr/>
        </p:nvGrpSpPr>
        <p:grpSpPr>
          <a:xfrm>
            <a:off x="12590923" y="3813431"/>
            <a:ext cx="3979338" cy="5458159"/>
            <a:chOff x="3583842" y="2742328"/>
            <a:chExt cx="5577617" cy="7872230"/>
          </a:xfrm>
        </p:grpSpPr>
        <p:grpSp>
          <p:nvGrpSpPr>
            <p:cNvPr id="14" name="Google Shape;107;p13">
              <a:extLst>
                <a:ext uri="{FF2B5EF4-FFF2-40B4-BE49-F238E27FC236}">
                  <a16:creationId xmlns:a16="http://schemas.microsoft.com/office/drawing/2014/main" id="{C93041C0-9002-6641-BCDD-152B67AABC8A}"/>
                </a:ext>
              </a:extLst>
            </p:cNvPr>
            <p:cNvGrpSpPr/>
            <p:nvPr/>
          </p:nvGrpSpPr>
          <p:grpSpPr>
            <a:xfrm>
              <a:off x="3583842" y="2742328"/>
              <a:ext cx="5577617" cy="7872230"/>
              <a:chOff x="2826966" y="2666128"/>
              <a:chExt cx="5577617" cy="7872230"/>
            </a:xfrm>
          </p:grpSpPr>
          <p:sp>
            <p:nvSpPr>
              <p:cNvPr id="17" name="Google Shape;109;p13">
                <a:extLst>
                  <a:ext uri="{FF2B5EF4-FFF2-40B4-BE49-F238E27FC236}">
                    <a16:creationId xmlns:a16="http://schemas.microsoft.com/office/drawing/2014/main" id="{98EEF160-F3F1-0B4D-9FEF-C647F83C725A}"/>
                  </a:ext>
                </a:extLst>
              </p:cNvPr>
              <p:cNvSpPr txBox="1"/>
              <p:nvPr/>
            </p:nvSpPr>
            <p:spPr>
              <a:xfrm>
                <a:off x="3743537" y="8733476"/>
                <a:ext cx="4661046" cy="1804882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16% Veteran/Reserve/Active Duty</a:t>
                </a:r>
                <a:endParaRPr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10;p13">
                <a:extLst>
                  <a:ext uri="{FF2B5EF4-FFF2-40B4-BE49-F238E27FC236}">
                    <a16:creationId xmlns:a16="http://schemas.microsoft.com/office/drawing/2014/main" id="{911120B6-31EF-674F-ABB5-5D4EDB9313BA}"/>
                  </a:ext>
                </a:extLst>
              </p:cNvPr>
              <p:cNvSpPr txBox="1"/>
              <p:nvPr/>
            </p:nvSpPr>
            <p:spPr>
              <a:xfrm>
                <a:off x="2826966" y="2666128"/>
                <a:ext cx="4974857" cy="97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200" dirty="0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Military</a:t>
                </a:r>
              </a:p>
            </p:txBody>
          </p:sp>
        </p:grpSp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DA85BB93-D980-BC4A-92BC-48A0BBE59C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8226679"/>
                </p:ext>
              </p:extLst>
            </p:nvPr>
          </p:nvGraphicFramePr>
          <p:xfrm>
            <a:off x="4530251" y="4105450"/>
            <a:ext cx="4028448" cy="37386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908846" y="727326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AZSecure</a:t>
            </a:r>
            <a:r>
              <a:rPr lang="en-US" b="1" dirty="0"/>
              <a:t> “AI + Cybersecurity” Student Projects: Dark Web Analytics, Smart Vulnerability Assessment, Privacy Analytics</a:t>
            </a:r>
            <a:endParaRPr b="1" dirty="0"/>
          </a:p>
        </p:txBody>
      </p:sp>
      <p:sp>
        <p:nvSpPr>
          <p:cNvPr id="30" name="Google Shape;180;p18">
            <a:extLst>
              <a:ext uri="{FF2B5EF4-FFF2-40B4-BE49-F238E27FC236}">
                <a16:creationId xmlns:a16="http://schemas.microsoft.com/office/drawing/2014/main" id="{616E6520-9EB2-4299-A73F-56A0E4148A62}"/>
              </a:ext>
            </a:extLst>
          </p:cNvPr>
          <p:cNvSpPr txBox="1"/>
          <p:nvPr/>
        </p:nvSpPr>
        <p:spPr>
          <a:xfrm>
            <a:off x="859536" y="2390095"/>
            <a:ext cx="1609344" cy="75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SFS</a:t>
            </a:r>
            <a:endParaRPr sz="3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84;p18">
            <a:extLst>
              <a:ext uri="{FF2B5EF4-FFF2-40B4-BE49-F238E27FC236}">
                <a16:creationId xmlns:a16="http://schemas.microsoft.com/office/drawing/2014/main" id="{21110D1B-31FA-43C4-8F56-28CA351915AB}"/>
              </a:ext>
            </a:extLst>
          </p:cNvPr>
          <p:cNvSpPr txBox="1"/>
          <p:nvPr/>
        </p:nvSpPr>
        <p:spPr>
          <a:xfrm>
            <a:off x="868680" y="6887007"/>
            <a:ext cx="1600200" cy="75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SFI</a:t>
            </a:r>
            <a:endParaRPr sz="3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85;p18">
            <a:extLst>
              <a:ext uri="{FF2B5EF4-FFF2-40B4-BE49-F238E27FC236}">
                <a16:creationId xmlns:a16="http://schemas.microsoft.com/office/drawing/2014/main" id="{A975DCE8-6964-4D12-BFF3-64931425EE55}"/>
              </a:ext>
            </a:extLst>
          </p:cNvPr>
          <p:cNvSpPr txBox="1"/>
          <p:nvPr/>
        </p:nvSpPr>
        <p:spPr>
          <a:xfrm>
            <a:off x="2587752" y="1852258"/>
            <a:ext cx="16065702" cy="484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</a:pPr>
            <a:endParaRPr lang="en-US" sz="1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19100">
              <a:spcBef>
                <a:spcPts val="600"/>
              </a:spcBef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Automatically Assigning Risk Levels to </a:t>
            </a:r>
            <a:r>
              <a:rPr lang="en-US" sz="28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Exploits on the Dark Web</a:t>
            </a: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: A Source Code Classification Approach</a:t>
            </a:r>
          </a:p>
          <a:p>
            <a:pPr marL="457200" indent="-419100">
              <a:spcBef>
                <a:spcPts val="600"/>
              </a:spcBef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Automated Vulnerability Assessment </a:t>
            </a: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of Blockchain-Based Smart Contracts</a:t>
            </a:r>
          </a:p>
          <a:p>
            <a:pPr marL="457200" indent="-419100">
              <a:spcBef>
                <a:spcPts val="600"/>
              </a:spcBef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Explaining PII Attribute Inference Risk </a:t>
            </a: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For Social Media Users: An Interpretive Model Agnostic Approach</a:t>
            </a:r>
          </a:p>
          <a:p>
            <a:pPr marL="457200" indent="-419100">
              <a:spcBef>
                <a:spcPts val="600"/>
              </a:spcBef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Generating Security Nutrition Labels for </a:t>
            </a:r>
            <a:r>
              <a:rPr lang="en-US" sz="28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Internet Of Things Device GitHub Repositories </a:t>
            </a: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A Supervised Multi-Task Learning Approach</a:t>
            </a:r>
          </a:p>
          <a:p>
            <a:pPr marL="457200" indent="-419100">
              <a:spcBef>
                <a:spcPts val="600"/>
              </a:spcBef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Identifying </a:t>
            </a:r>
            <a:r>
              <a:rPr lang="en-US" sz="28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Exploit-Sharing Communities in Hacker Forums</a:t>
            </a: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: A Generative Adversarial Approach</a:t>
            </a:r>
          </a:p>
          <a:p>
            <a:pPr marL="457200" indent="-419100">
              <a:spcBef>
                <a:spcPts val="600"/>
              </a:spcBef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Mapping Malicious Source Code on Paste Sites to the </a:t>
            </a:r>
            <a:r>
              <a:rPr lang="en-US" sz="28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MITRE ATT&amp;CK Framework</a:t>
            </a:r>
            <a:r>
              <a:rPr lang="en-US" sz="28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: A Multi-Label Transformer Approach</a:t>
            </a:r>
          </a:p>
          <a:p>
            <a:pPr marL="38100">
              <a:spcBef>
                <a:spcPts val="600"/>
              </a:spcBef>
              <a:buClr>
                <a:schemeClr val="dk2"/>
              </a:buClr>
              <a:buSzPts val="3000"/>
            </a:pPr>
            <a:endParaRPr lang="en-US" sz="2400" dirty="0">
              <a:solidFill>
                <a:schemeClr val="dk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3" name="Google Shape;186;p18">
            <a:extLst>
              <a:ext uri="{FF2B5EF4-FFF2-40B4-BE49-F238E27FC236}">
                <a16:creationId xmlns:a16="http://schemas.microsoft.com/office/drawing/2014/main" id="{15678BDA-C3C6-4E11-9147-BB73770B5FD3}"/>
              </a:ext>
            </a:extLst>
          </p:cNvPr>
          <p:cNvSpPr txBox="1"/>
          <p:nvPr/>
        </p:nvSpPr>
        <p:spPr>
          <a:xfrm>
            <a:off x="2587752" y="6287345"/>
            <a:ext cx="16706088" cy="33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</a:pPr>
            <a:endParaRPr lang="en-US" sz="1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Linking Vulnerabilities in Cyberinfrastructure 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Their Remediations: A Contrastive Representation Learning Approach</a:t>
            </a:r>
          </a:p>
          <a:p>
            <a:pPr marL="457200" indent="-419100">
              <a:spcBef>
                <a:spcPts val="600"/>
              </a:spcBef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Identification of 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Open-Source Software Vulnerabilities 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Industrial Internet of Things Devices</a:t>
            </a: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Machine Learning and Open-Source Tools in the </a:t>
            </a:r>
            <a:r>
              <a:rPr lang="en-US" sz="28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Generation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Evasive Malware</a:t>
            </a:r>
          </a:p>
          <a:p>
            <a:pPr marL="457200" indent="-419100">
              <a:spcBef>
                <a:spcPts val="600"/>
              </a:spcBef>
              <a:buClr>
                <a:schemeClr val="lt2"/>
              </a:buClr>
              <a:buSzPts val="3000"/>
              <a:buFont typeface="Calibri"/>
              <a:buChar char="●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Propagation of Misconfigurations Within 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Infrastructure-As-Code (IAC) Scripts</a:t>
            </a:r>
          </a:p>
          <a:p>
            <a:pPr marL="38100">
              <a:spcBef>
                <a:spcPts val="600"/>
              </a:spcBef>
              <a:buClr>
                <a:schemeClr val="lt2"/>
              </a:buClr>
              <a:buSzPts val="3000"/>
            </a:pPr>
            <a:r>
              <a:rPr lang="en-US" sz="5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AI + Cybersecurity (faculty mentorship in </a:t>
            </a:r>
          </a:p>
          <a:p>
            <a:pPr marL="38100">
              <a:spcBef>
                <a:spcPts val="600"/>
              </a:spcBef>
              <a:buClr>
                <a:schemeClr val="lt2"/>
              </a:buClr>
              <a:buSzPts val="3000"/>
            </a:pP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AI, Analytics, CISE, SBE, MIS, EECS)</a:t>
            </a:r>
            <a:endParaRPr lang="en-US"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</a:pPr>
            <a:endParaRPr lang="en-US"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8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908846" y="727326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AZSecure Cybersecurity Student Publications: Major ACM/IEEE/IS Conferences, Journals, 60+ Papers (selected papers in 2020)</a:t>
            </a:r>
            <a:endParaRPr sz="4800" b="1" dirty="0"/>
          </a:p>
        </p:txBody>
      </p:sp>
      <p:sp>
        <p:nvSpPr>
          <p:cNvPr id="32" name="Google Shape;185;p18">
            <a:extLst>
              <a:ext uri="{FF2B5EF4-FFF2-40B4-BE49-F238E27FC236}">
                <a16:creationId xmlns:a16="http://schemas.microsoft.com/office/drawing/2014/main" id="{A975DCE8-6964-4D12-BFF3-64931425EE55}"/>
              </a:ext>
            </a:extLst>
          </p:cNvPr>
          <p:cNvSpPr txBox="1"/>
          <p:nvPr/>
        </p:nvSpPr>
        <p:spPr>
          <a:xfrm>
            <a:off x="1908845" y="2102515"/>
            <a:ext cx="16783415" cy="645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B. Ampel, S. Samtani, S. Ullman </a:t>
            </a:r>
            <a:r>
              <a:rPr lang="en-US" sz="2000" dirty="0"/>
              <a:t>and H. Chen, “Linking Common Vulnerabilities and Exposures to the </a:t>
            </a:r>
            <a:r>
              <a:rPr lang="en-US" sz="2000" b="1" dirty="0"/>
              <a:t>MITRE ATT&amp;CK Framework</a:t>
            </a:r>
            <a:r>
              <a:rPr lang="en-US" sz="2000" dirty="0"/>
              <a:t>: A Self-Distillation Approach,” 1st Workshop on Artificial Intelligence-enabled Cybersecurity Analytics at </a:t>
            </a:r>
            <a:r>
              <a:rPr lang="en-US" sz="2000" b="1" dirty="0"/>
              <a:t>ACM</a:t>
            </a:r>
            <a:r>
              <a:rPr lang="en-US" sz="2000" dirty="0"/>
              <a:t> Knowledge Discovery and Data Mining (KDD), August 14-18, 2021.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M. Ebrahimi</a:t>
            </a:r>
            <a:r>
              <a:rPr lang="en-US" sz="2000" dirty="0"/>
              <a:t>, N. Zhang, J. Hu, M. Taqi Raza, H. Anderson, and H. Chen, “</a:t>
            </a:r>
            <a:r>
              <a:rPr lang="en-US" sz="2000" b="1" dirty="0"/>
              <a:t>Binary Black-box Evasion Attacks </a:t>
            </a:r>
            <a:r>
              <a:rPr lang="en-US" sz="2000" dirty="0"/>
              <a:t>Against Deep Learning-based Static Malware Detectors with Adversarial Byte-Level Language Model," 35th </a:t>
            </a:r>
            <a:r>
              <a:rPr lang="en-US" sz="2000" b="1" dirty="0"/>
              <a:t>AAAI</a:t>
            </a:r>
            <a:r>
              <a:rPr lang="en-US" sz="2000" dirty="0"/>
              <a:t> Conference on Artificial Intelligence, Workshop on Robust, Secure, and Efficient Machine Learning (RSEML), February 2-9, 2021.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Y. Liu, F. Lin, Z. Ahmad-Post, </a:t>
            </a:r>
            <a:r>
              <a:rPr lang="en-US" sz="2000" b="1" dirty="0">
                <a:solidFill>
                  <a:srgbClr val="FF0000"/>
                </a:solidFill>
              </a:rPr>
              <a:t>M. Ebrahimi</a:t>
            </a:r>
            <a:r>
              <a:rPr lang="en-US" sz="2000" dirty="0"/>
              <a:t>, N. Zhang, J. Hu, J. Xu, W. Li, and H. Chen, “Identifying, Collecting, and Monitoring Personally Identifiable Information: From </a:t>
            </a:r>
            <a:r>
              <a:rPr lang="en-US" sz="2000" b="1" dirty="0"/>
              <a:t>the Dark Web to the Surface Web</a:t>
            </a:r>
            <a:r>
              <a:rPr lang="en-US" sz="2000" dirty="0"/>
              <a:t>,” in 2020 </a:t>
            </a:r>
            <a:r>
              <a:rPr lang="en-US" sz="2000" b="1" dirty="0"/>
              <a:t>IEEE</a:t>
            </a:r>
            <a:r>
              <a:rPr lang="en-US" sz="2000" dirty="0"/>
              <a:t> International Conference on Intelligence and Security Informatics (ISI), November 9-10, 2020.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B. Lazarine, </a:t>
            </a:r>
            <a:r>
              <a:rPr lang="en-US" sz="2000" b="1" dirty="0">
                <a:solidFill>
                  <a:srgbClr val="FF0000"/>
                </a:solidFill>
              </a:rPr>
              <a:t>S. Samtani,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M. Patton</a:t>
            </a:r>
            <a:r>
              <a:rPr lang="en-US" sz="2000" b="1" dirty="0">
                <a:solidFill>
                  <a:schemeClr val="accent4"/>
                </a:solidFill>
              </a:rPr>
              <a:t>, </a:t>
            </a:r>
            <a:r>
              <a:rPr lang="en-US" sz="2000" dirty="0"/>
              <a:t>H. Zhu, </a:t>
            </a:r>
            <a:r>
              <a:rPr lang="en-US" sz="2000" b="1" dirty="0">
                <a:solidFill>
                  <a:srgbClr val="FF0000"/>
                </a:solidFill>
              </a:rPr>
              <a:t>S. Ullman, B. Ampel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/>
              <a:t>and H. Chen, “</a:t>
            </a:r>
            <a:r>
              <a:rPr lang="en-US" sz="2000" b="1" dirty="0"/>
              <a:t>Identifying Vulnerable GitHub Repositories </a:t>
            </a:r>
            <a:r>
              <a:rPr lang="en-US" sz="2000" dirty="0"/>
              <a:t>and Users in Scientific Cyberinfrastructure: An Unsupervised Graph Embedding Approach,” in 2020 IEEE International Conference on Intelligence and Security Informatics (ISI), November 9-10, 2020.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/>
                </a:solidFill>
              </a:rPr>
              <a:t>S. Ullman, S. Samtani, </a:t>
            </a:r>
            <a:r>
              <a:rPr lang="en-US" sz="2000" dirty="0"/>
              <a:t>B. Lazarine, H. Zhu, </a:t>
            </a:r>
            <a:r>
              <a:rPr lang="en-US" sz="2000" b="1" dirty="0">
                <a:solidFill>
                  <a:srgbClr val="FF0000"/>
                </a:solidFill>
              </a:rPr>
              <a:t>B. Ampel, M. Patton</a:t>
            </a:r>
            <a:r>
              <a:rPr lang="en-US" sz="2000" b="1" dirty="0">
                <a:solidFill>
                  <a:schemeClr val="accent4"/>
                </a:solidFill>
              </a:rPr>
              <a:t>,</a:t>
            </a:r>
            <a:r>
              <a:rPr lang="en-US" sz="2000" dirty="0"/>
              <a:t> and H. Chen, “</a:t>
            </a:r>
            <a:r>
              <a:rPr lang="en-US" sz="2000" b="1" dirty="0"/>
              <a:t>Smart Vulnerability Assessment for Scientific Cyberinfrastructure</a:t>
            </a:r>
            <a:r>
              <a:rPr lang="en-US" sz="2000" dirty="0"/>
              <a:t>: An Unsupervised Graph Embedding Approach,” in 2020 IEEE International Conference on Intelligence and Security Informatics (ISI), November 9-10, 2020.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B. Ampel, S. Samtani, H. Zhu, S. Ullman</a:t>
            </a:r>
            <a:r>
              <a:rPr lang="en-US" sz="2000" b="1" dirty="0">
                <a:solidFill>
                  <a:schemeClr val="accent4"/>
                </a:solidFill>
              </a:rPr>
              <a:t>,</a:t>
            </a:r>
            <a:r>
              <a:rPr lang="en-US" sz="2000" dirty="0"/>
              <a:t> and H. Chen, “</a:t>
            </a:r>
            <a:r>
              <a:rPr lang="en-US" sz="2000" b="1" dirty="0"/>
              <a:t>Labeling Hacker Exploits for Proactive Cyber Threat Intelligence</a:t>
            </a:r>
            <a:r>
              <a:rPr lang="en-US" sz="2000" dirty="0"/>
              <a:t>: A Deep Transfer Learning Approach,” in 2020 IEEE International Conference on Intelligence and Security Informatics (ISI), November 9-10, 2020. </a:t>
            </a:r>
            <a:r>
              <a:rPr lang="en-US" sz="2400" b="1" dirty="0"/>
              <a:t>Best Paper Award.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N. Zhang, </a:t>
            </a:r>
            <a:r>
              <a:rPr lang="en-US" sz="2000" b="1" dirty="0">
                <a:solidFill>
                  <a:srgbClr val="FF0000"/>
                </a:solidFill>
              </a:rPr>
              <a:t>M. Ebrahimi</a:t>
            </a:r>
            <a:r>
              <a:rPr lang="en-US" sz="2000" dirty="0"/>
              <a:t>, W. Li, and H. Chen, “A Generative Adversarial Learning Framework for </a:t>
            </a:r>
            <a:r>
              <a:rPr lang="en-US" sz="2000" b="1" dirty="0"/>
              <a:t>Breaking Text-Based CAPTCHA in the Dark Web</a:t>
            </a:r>
            <a:r>
              <a:rPr lang="en-US" sz="2000" dirty="0"/>
              <a:t>,” in 2020 IEEE International Conference on Intelligence and Security Informatics (ISI), November 9-10, 2020.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F. Lin, Y. Liu, </a:t>
            </a:r>
            <a:r>
              <a:rPr lang="en-US" sz="2000" b="1" dirty="0">
                <a:solidFill>
                  <a:srgbClr val="FF0000"/>
                </a:solidFill>
              </a:rPr>
              <a:t>M. Ebrahimi</a:t>
            </a:r>
            <a:r>
              <a:rPr lang="en-US" sz="2000" dirty="0"/>
              <a:t>, Z. Ahmad-Post, J. Hu, J. Xin, S. Samtani, W. Li, and H. Chen, “Linking </a:t>
            </a:r>
            <a:r>
              <a:rPr lang="en-US" sz="2000" b="1" dirty="0"/>
              <a:t>Personally Identifiable Information </a:t>
            </a:r>
            <a:r>
              <a:rPr lang="en-US" sz="2000" dirty="0"/>
              <a:t>from the Dark Web to the Surface Web: A Deep Entity Resolution Approach,” in 2020 IEEE 20th International Conference on Data Mining Workshops, November 17-20, 2020.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M. Ebrahimi, S. Samtani</a:t>
            </a:r>
            <a:r>
              <a:rPr lang="en-US" sz="2000" dirty="0"/>
              <a:t>, Y. Chai, and H. Chen, “</a:t>
            </a:r>
            <a:r>
              <a:rPr lang="en-US" sz="2000" b="1" dirty="0"/>
              <a:t>Detecting Cyber Threats in Non-English Hacker Forums</a:t>
            </a:r>
            <a:r>
              <a:rPr lang="en-US" sz="2000" dirty="0"/>
              <a:t>: An Adversarial Cross-Lingual Knowledge Transfer Approach,” IEEE Symposium on Security and Privacy (IEEE S&amp;P 2020) Workshop on Deep Learning for Security (DLS), San Francisco, CA, May 21, 2020.</a:t>
            </a:r>
          </a:p>
        </p:txBody>
      </p:sp>
    </p:spTree>
    <p:extLst>
      <p:ext uri="{BB962C8B-B14F-4D97-AF65-F5344CB8AC3E}">
        <p14:creationId xmlns:p14="http://schemas.microsoft.com/office/powerpoint/2010/main" val="276439217"/>
      </p:ext>
    </p:extLst>
  </p:cSld>
  <p:clrMapOvr>
    <a:masterClrMapping/>
  </p:clrMapOvr>
</p:sld>
</file>

<file path=ppt/theme/theme1.xml><?xml version="1.0" encoding="utf-8"?>
<a:theme xmlns:a="http://schemas.openxmlformats.org/drawingml/2006/main" name="UofA Provost Theme">
  <a:themeElements>
    <a:clrScheme name="Office">
      <a:dk1>
        <a:srgbClr val="000000"/>
      </a:dk1>
      <a:lt1>
        <a:srgbClr val="FFFFFF"/>
      </a:lt1>
      <a:dk2>
        <a:srgbClr val="0C234B"/>
      </a:dk2>
      <a:lt2>
        <a:srgbClr val="AB0520"/>
      </a:lt2>
      <a:accent1>
        <a:srgbClr val="81D3EB"/>
      </a:accent1>
      <a:accent2>
        <a:srgbClr val="378DBD"/>
      </a:accent2>
      <a:accent3>
        <a:srgbClr val="1E5288"/>
      </a:accent3>
      <a:accent4>
        <a:srgbClr val="EF4056"/>
      </a:accent4>
      <a:accent5>
        <a:srgbClr val="8B0015"/>
      </a:accent5>
      <a:accent6>
        <a:srgbClr val="007D84"/>
      </a:accent6>
      <a:hlink>
        <a:srgbClr val="E2E9E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</TotalTime>
  <Words>1682</Words>
  <Application>Microsoft Macintosh PowerPoint</Application>
  <PresentationFormat>Custom</PresentationFormat>
  <Paragraphs>132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Wingdings</vt:lpstr>
      <vt:lpstr>UofA Provost Theme</vt:lpstr>
      <vt:lpstr>Image</vt:lpstr>
      <vt:lpstr>Building the UArizona AZSecure Cybersecurity Program: Advancing Research and Education with  “AI for Cybersecurity”  </vt:lpstr>
      <vt:lpstr>PowerPoint Presentation</vt:lpstr>
      <vt:lpstr>AZSecure Cybersecurity Analytics Program (2010-present):  SaTC, SFS, CICI</vt:lpstr>
      <vt:lpstr>PowerPoint Presentation</vt:lpstr>
      <vt:lpstr>“AZSecure SFS/SFI: Training the Next Generation of Cyber Warriors and Cybersecurity Professionals!”</vt:lpstr>
      <vt:lpstr>AZSecure Cybersecurity Program: Two Tracks</vt:lpstr>
      <vt:lpstr>AZSecure Cybersecurity Program: Diversity</vt:lpstr>
      <vt:lpstr>AZSecure “AI + Cybersecurity” Student Projects: Dark Web Analytics, Smart Vulnerability Assessment, Privacy Analytics</vt:lpstr>
      <vt:lpstr>AZSecure Cybersecurity Student Publications: Major ACM/IEEE/IS Conferences, Journals, 60+ Papers (selected papers in 2020)</vt:lpstr>
      <vt:lpstr>AZSecure Cybersecurity Program: MS Placement &amp; Success</vt:lpstr>
      <vt:lpstr>AZSecure Cybersecurity Program: Ph.D. Placement &amp; Success</vt:lpstr>
      <vt:lpstr>UArizona AZSecure Cybersecurity Program: Advancing Research and Education 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Title</dc:title>
  <dc:creator>Gaulin, Brandi Michelle - (brandig)</dc:creator>
  <cp:lastModifiedBy>hsinchunchen@gmail.com</cp:lastModifiedBy>
  <cp:revision>26</cp:revision>
  <cp:lastPrinted>2023-01-09T17:39:19Z</cp:lastPrinted>
  <dcterms:modified xsi:type="dcterms:W3CDTF">2023-01-09T18:05:22Z</dcterms:modified>
</cp:coreProperties>
</file>