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1" r:id="rId5"/>
    <p:sldId id="285" r:id="rId6"/>
    <p:sldId id="275" r:id="rId7"/>
    <p:sldId id="276" r:id="rId8"/>
    <p:sldId id="277" r:id="rId9"/>
    <p:sldId id="288" r:id="rId10"/>
    <p:sldId id="293" r:id="rId11"/>
    <p:sldId id="290" r:id="rId12"/>
    <p:sldId id="291" r:id="rId13"/>
    <p:sldId id="286" r:id="rId14"/>
    <p:sldId id="294" r:id="rId15"/>
    <p:sldId id="287" r:id="rId16"/>
    <p:sldId id="281" r:id="rId17"/>
    <p:sldId id="279" r:id="rId18"/>
    <p:sldId id="292" r:id="rId19"/>
    <p:sldId id="280" r:id="rId20"/>
    <p:sldId id="289" r:id="rId21"/>
    <p:sldId id="283"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BC7A8-E925-4F9C-B8BF-87F75FCFC852}" v="191" dt="2019-11-24T23:37:02.222"/>
    <p1510:client id="{8478885D-ACBE-4FF5-BF2F-E540C9B71925}" v="2551" dt="2019-11-25T00:28:54.675"/>
    <p1510:client id="{BD1035A9-B2B3-4272-9E4E-DCD570F73363}" v="1946" dt="2019-11-25T00:41:54.92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ad-Post, Zara - (zahmadpost)" userId="e4769a36-d133-47fd-9462-55d21a7caf72" providerId="ADAL" clId="{8478885D-ACBE-4FF5-BF2F-E540C9B71925}"/>
    <pc:docChg chg="undo custSel mod addSld delSld modSld">
      <pc:chgData name="Ahmad-Post, Zara - (zahmadpost)" userId="e4769a36-d133-47fd-9462-55d21a7caf72" providerId="ADAL" clId="{8478885D-ACBE-4FF5-BF2F-E540C9B71925}" dt="2019-11-25T00:28:54.398" v="2540" actId="20577"/>
      <pc:docMkLst>
        <pc:docMk/>
      </pc:docMkLst>
      <pc:sldChg chg="modSp">
        <pc:chgData name="Ahmad-Post, Zara - (zahmadpost)" userId="e4769a36-d133-47fd-9462-55d21a7caf72" providerId="ADAL" clId="{8478885D-ACBE-4FF5-BF2F-E540C9B71925}" dt="2019-11-24T23:53:59.645" v="717" actId="1076"/>
        <pc:sldMkLst>
          <pc:docMk/>
          <pc:sldMk cId="1843852701" sldId="277"/>
        </pc:sldMkLst>
        <pc:spChg chg="mod">
          <ac:chgData name="Ahmad-Post, Zara - (zahmadpost)" userId="e4769a36-d133-47fd-9462-55d21a7caf72" providerId="ADAL" clId="{8478885D-ACBE-4FF5-BF2F-E540C9B71925}" dt="2019-11-24T23:53:59.645" v="717" actId="1076"/>
          <ac:spMkLst>
            <pc:docMk/>
            <pc:sldMk cId="1843852701" sldId="277"/>
            <ac:spMk id="3" creationId="{355F4C7A-7CD2-4BE9-B851-5B5C559BF1C6}"/>
          </ac:spMkLst>
        </pc:spChg>
      </pc:sldChg>
      <pc:sldChg chg="addSp modSp modNotesTx">
        <pc:chgData name="Ahmad-Post, Zara - (zahmadpost)" userId="e4769a36-d133-47fd-9462-55d21a7caf72" providerId="ADAL" clId="{8478885D-ACBE-4FF5-BF2F-E540C9B71925}" dt="2019-11-25T00:28:54.398" v="2540" actId="20577"/>
        <pc:sldMkLst>
          <pc:docMk/>
          <pc:sldMk cId="1564787068" sldId="286"/>
        </pc:sldMkLst>
        <pc:spChg chg="mod">
          <ac:chgData name="Ahmad-Post, Zara - (zahmadpost)" userId="e4769a36-d133-47fd-9462-55d21a7caf72" providerId="ADAL" clId="{8478885D-ACBE-4FF5-BF2F-E540C9B71925}" dt="2019-11-25T00:08:43.310" v="1630" actId="20577"/>
          <ac:spMkLst>
            <pc:docMk/>
            <pc:sldMk cId="1564787068" sldId="286"/>
            <ac:spMk id="2" creationId="{82D980A4-A165-42FA-BE51-04EF13FAAFD5}"/>
          </ac:spMkLst>
        </pc:spChg>
        <pc:picChg chg="add mod">
          <ac:chgData name="Ahmad-Post, Zara - (zahmadpost)" userId="e4769a36-d133-47fd-9462-55d21a7caf72" providerId="ADAL" clId="{8478885D-ACBE-4FF5-BF2F-E540C9B71925}" dt="2019-11-25T00:28:33.340" v="2485" actId="1076"/>
          <ac:picMkLst>
            <pc:docMk/>
            <pc:sldMk cId="1564787068" sldId="286"/>
            <ac:picMk id="4" creationId="{B6C501DC-6C38-4DE7-9B36-6F459B3B6512}"/>
          </ac:picMkLst>
        </pc:picChg>
      </pc:sldChg>
      <pc:sldChg chg="modNotesTx">
        <pc:chgData name="Ahmad-Post, Zara - (zahmadpost)" userId="e4769a36-d133-47fd-9462-55d21a7caf72" providerId="ADAL" clId="{8478885D-ACBE-4FF5-BF2F-E540C9B71925}" dt="2019-11-24T23:44:45.709" v="636" actId="20577"/>
        <pc:sldMkLst>
          <pc:docMk/>
          <pc:sldMk cId="1662638881" sldId="288"/>
        </pc:sldMkLst>
      </pc:sldChg>
      <pc:sldChg chg="addSp delSp modSp add mod setBg">
        <pc:chgData name="Ahmad-Post, Zara - (zahmadpost)" userId="e4769a36-d133-47fd-9462-55d21a7caf72" providerId="ADAL" clId="{8478885D-ACBE-4FF5-BF2F-E540C9B71925}" dt="2019-11-24T23:57:57.795" v="1259" actId="20577"/>
        <pc:sldMkLst>
          <pc:docMk/>
          <pc:sldMk cId="2175678234" sldId="290"/>
        </pc:sldMkLst>
        <pc:spChg chg="mod">
          <ac:chgData name="Ahmad-Post, Zara - (zahmadpost)" userId="e4769a36-d133-47fd-9462-55d21a7caf72" providerId="ADAL" clId="{8478885D-ACBE-4FF5-BF2F-E540C9B71925}" dt="2019-11-24T23:55:14.740" v="785" actId="26606"/>
          <ac:spMkLst>
            <pc:docMk/>
            <pc:sldMk cId="2175678234" sldId="290"/>
            <ac:spMk id="2" creationId="{AB97FAAB-AB54-48A0-8EE8-1E86B40C182F}"/>
          </ac:spMkLst>
        </pc:spChg>
        <pc:spChg chg="del">
          <ac:chgData name="Ahmad-Post, Zara - (zahmadpost)" userId="e4769a36-d133-47fd-9462-55d21a7caf72" providerId="ADAL" clId="{8478885D-ACBE-4FF5-BF2F-E540C9B71925}" dt="2019-11-24T23:54:33.912" v="782" actId="931"/>
          <ac:spMkLst>
            <pc:docMk/>
            <pc:sldMk cId="2175678234" sldId="290"/>
            <ac:spMk id="3" creationId="{F69605EB-736A-4561-B0FD-27CEEB820370}"/>
          </ac:spMkLst>
        </pc:spChg>
        <pc:spChg chg="add mod">
          <ac:chgData name="Ahmad-Post, Zara - (zahmadpost)" userId="e4769a36-d133-47fd-9462-55d21a7caf72" providerId="ADAL" clId="{8478885D-ACBE-4FF5-BF2F-E540C9B71925}" dt="2019-11-24T23:57:57.795" v="1259" actId="20577"/>
          <ac:spMkLst>
            <pc:docMk/>
            <pc:sldMk cId="2175678234" sldId="290"/>
            <ac:spMk id="9" creationId="{C656CEE8-3A6E-4BFA-8661-78ABCC82D7BC}"/>
          </ac:spMkLst>
        </pc:spChg>
        <pc:picChg chg="add mod">
          <ac:chgData name="Ahmad-Post, Zara - (zahmadpost)" userId="e4769a36-d133-47fd-9462-55d21a7caf72" providerId="ADAL" clId="{8478885D-ACBE-4FF5-BF2F-E540C9B71925}" dt="2019-11-24T23:55:14.740" v="785" actId="26606"/>
          <ac:picMkLst>
            <pc:docMk/>
            <pc:sldMk cId="2175678234" sldId="290"/>
            <ac:picMk id="5" creationId="{F604EB49-4353-41D9-8EE1-476D0A12E7AA}"/>
          </ac:picMkLst>
        </pc:picChg>
      </pc:sldChg>
      <pc:sldChg chg="add del">
        <pc:chgData name="Ahmad-Post, Zara - (zahmadpost)" userId="e4769a36-d133-47fd-9462-55d21a7caf72" providerId="ADAL" clId="{8478885D-ACBE-4FF5-BF2F-E540C9B71925}" dt="2019-11-24T23:53:01.942" v="638" actId="2696"/>
        <pc:sldMkLst>
          <pc:docMk/>
          <pc:sldMk cId="3568201775" sldId="290"/>
        </pc:sldMkLst>
      </pc:sldChg>
      <pc:sldChg chg="addSp modSp add mod setBg">
        <pc:chgData name="Ahmad-Post, Zara - (zahmadpost)" userId="e4769a36-d133-47fd-9462-55d21a7caf72" providerId="ADAL" clId="{8478885D-ACBE-4FF5-BF2F-E540C9B71925}" dt="2019-11-25T00:07:29.871" v="1604" actId="26606"/>
        <pc:sldMkLst>
          <pc:docMk/>
          <pc:sldMk cId="2864782806" sldId="291"/>
        </pc:sldMkLst>
        <pc:spChg chg="mod">
          <ac:chgData name="Ahmad-Post, Zara - (zahmadpost)" userId="e4769a36-d133-47fd-9462-55d21a7caf72" providerId="ADAL" clId="{8478885D-ACBE-4FF5-BF2F-E540C9B71925}" dt="2019-11-25T00:07:29.871" v="1604" actId="26606"/>
          <ac:spMkLst>
            <pc:docMk/>
            <pc:sldMk cId="2864782806" sldId="291"/>
            <ac:spMk id="2" creationId="{359179C5-C318-43A1-8C23-021C9C88B115}"/>
          </ac:spMkLst>
        </pc:spChg>
        <pc:spChg chg="mod ord">
          <ac:chgData name="Ahmad-Post, Zara - (zahmadpost)" userId="e4769a36-d133-47fd-9462-55d21a7caf72" providerId="ADAL" clId="{8478885D-ACBE-4FF5-BF2F-E540C9B71925}" dt="2019-11-25T00:07:29.871" v="1604" actId="26606"/>
          <ac:spMkLst>
            <pc:docMk/>
            <pc:sldMk cId="2864782806" sldId="291"/>
            <ac:spMk id="3" creationId="{A0A8A507-E8AF-4FEB-BC98-85C2F086BA5B}"/>
          </ac:spMkLst>
        </pc:spChg>
        <pc:spChg chg="add">
          <ac:chgData name="Ahmad-Post, Zara - (zahmadpost)" userId="e4769a36-d133-47fd-9462-55d21a7caf72" providerId="ADAL" clId="{8478885D-ACBE-4FF5-BF2F-E540C9B71925}" dt="2019-11-25T00:07:29.871" v="1604" actId="26606"/>
          <ac:spMkLst>
            <pc:docMk/>
            <pc:sldMk cId="2864782806" sldId="291"/>
            <ac:spMk id="11" creationId="{5EBC18B6-E5C3-4AD1-97A4-E6A3477A0BB9}"/>
          </ac:spMkLst>
        </pc:spChg>
        <pc:spChg chg="add">
          <ac:chgData name="Ahmad-Post, Zara - (zahmadpost)" userId="e4769a36-d133-47fd-9462-55d21a7caf72" providerId="ADAL" clId="{8478885D-ACBE-4FF5-BF2F-E540C9B71925}" dt="2019-11-25T00:07:29.871" v="1604" actId="26606"/>
          <ac:spMkLst>
            <pc:docMk/>
            <pc:sldMk cId="2864782806" sldId="291"/>
            <ac:spMk id="13" creationId="{136A4AB6-B72B-4CC6-ADCF-BE807B6C3D71}"/>
          </ac:spMkLst>
        </pc:spChg>
        <pc:spChg chg="add">
          <ac:chgData name="Ahmad-Post, Zara - (zahmadpost)" userId="e4769a36-d133-47fd-9462-55d21a7caf72" providerId="ADAL" clId="{8478885D-ACBE-4FF5-BF2F-E540C9B71925}" dt="2019-11-25T00:07:29.871" v="1604" actId="26606"/>
          <ac:spMkLst>
            <pc:docMk/>
            <pc:sldMk cId="2864782806" sldId="291"/>
            <ac:spMk id="15" creationId="{B35D540D-9486-4236-952A-F72DC52D79BF}"/>
          </ac:spMkLst>
        </pc:spChg>
        <pc:picChg chg="add mod ord">
          <ac:chgData name="Ahmad-Post, Zara - (zahmadpost)" userId="e4769a36-d133-47fd-9462-55d21a7caf72" providerId="ADAL" clId="{8478885D-ACBE-4FF5-BF2F-E540C9B71925}" dt="2019-11-25T00:07:29.871" v="1604" actId="26606"/>
          <ac:picMkLst>
            <pc:docMk/>
            <pc:sldMk cId="2864782806" sldId="291"/>
            <ac:picMk id="4" creationId="{387D2141-6EAC-4BD8-BFB0-E289F7C97AEC}"/>
          </ac:picMkLst>
        </pc:picChg>
        <pc:picChg chg="add mod">
          <ac:chgData name="Ahmad-Post, Zara - (zahmadpost)" userId="e4769a36-d133-47fd-9462-55d21a7caf72" providerId="ADAL" clId="{8478885D-ACBE-4FF5-BF2F-E540C9B71925}" dt="2019-11-25T00:07:29.871" v="1604" actId="26606"/>
          <ac:picMkLst>
            <pc:docMk/>
            <pc:sldMk cId="2864782806" sldId="291"/>
            <ac:picMk id="5" creationId="{D5893DB8-828E-404C-AB28-CAAE0B5C25A5}"/>
          </ac:picMkLst>
        </pc:picChg>
        <pc:picChg chg="add mod ord">
          <ac:chgData name="Ahmad-Post, Zara - (zahmadpost)" userId="e4769a36-d133-47fd-9462-55d21a7caf72" providerId="ADAL" clId="{8478885D-ACBE-4FF5-BF2F-E540C9B71925}" dt="2019-11-25T00:07:29.871" v="1604" actId="26606"/>
          <ac:picMkLst>
            <pc:docMk/>
            <pc:sldMk cId="2864782806" sldId="291"/>
            <ac:picMk id="6" creationId="{3B3B5B07-FA3B-4D06-8281-D64F7B19400B}"/>
          </ac:picMkLst>
        </pc:picChg>
      </pc:sldChg>
      <pc:sldChg chg="addSp delSp modSp add modNotesTx">
        <pc:chgData name="Ahmad-Post, Zara - (zahmadpost)" userId="e4769a36-d133-47fd-9462-55d21a7caf72" providerId="ADAL" clId="{8478885D-ACBE-4FF5-BF2F-E540C9B71925}" dt="2019-11-25T00:27:48.045" v="2482" actId="20577"/>
        <pc:sldMkLst>
          <pc:docMk/>
          <pc:sldMk cId="1880727557" sldId="294"/>
        </pc:sldMkLst>
        <pc:spChg chg="mod">
          <ac:chgData name="Ahmad-Post, Zara - (zahmadpost)" userId="e4769a36-d133-47fd-9462-55d21a7caf72" providerId="ADAL" clId="{8478885D-ACBE-4FF5-BF2F-E540C9B71925}" dt="2019-11-25T00:27:42.835" v="2477" actId="20577"/>
          <ac:spMkLst>
            <pc:docMk/>
            <pc:sldMk cId="1880727557" sldId="294"/>
            <ac:spMk id="2" creationId="{046F019E-78D7-422C-9953-CD9824B25A9E}"/>
          </ac:spMkLst>
        </pc:spChg>
        <pc:spChg chg="del">
          <ac:chgData name="Ahmad-Post, Zara - (zahmadpost)" userId="e4769a36-d133-47fd-9462-55d21a7caf72" providerId="ADAL" clId="{8478885D-ACBE-4FF5-BF2F-E540C9B71925}" dt="2019-11-25T00:15:43.444" v="1716" actId="3680"/>
          <ac:spMkLst>
            <pc:docMk/>
            <pc:sldMk cId="1880727557" sldId="294"/>
            <ac:spMk id="3" creationId="{09B13374-EEF6-40E2-929C-380365C5733B}"/>
          </ac:spMkLst>
        </pc:spChg>
        <pc:spChg chg="add del mod">
          <ac:chgData name="Ahmad-Post, Zara - (zahmadpost)" userId="e4769a36-d133-47fd-9462-55d21a7caf72" providerId="ADAL" clId="{8478885D-ACBE-4FF5-BF2F-E540C9B71925}" dt="2019-11-25T00:27:26.498" v="2447"/>
          <ac:spMkLst>
            <pc:docMk/>
            <pc:sldMk cId="1880727557" sldId="294"/>
            <ac:spMk id="7" creationId="{8E9AB1C8-9DD1-4776-A397-32DAED86407A}"/>
          </ac:spMkLst>
        </pc:spChg>
        <pc:graphicFrameChg chg="add del mod ord modGraphic">
          <ac:chgData name="Ahmad-Post, Zara - (zahmadpost)" userId="e4769a36-d133-47fd-9462-55d21a7caf72" providerId="ADAL" clId="{8478885D-ACBE-4FF5-BF2F-E540C9B71925}" dt="2019-11-25T00:27:23.920" v="2446" actId="478"/>
          <ac:graphicFrameMkLst>
            <pc:docMk/>
            <pc:sldMk cId="1880727557" sldId="294"/>
            <ac:graphicFrameMk id="4" creationId="{C84E32F5-85C4-4022-85EA-AE28A1F8A51F}"/>
          </ac:graphicFrameMkLst>
        </pc:graphicFrameChg>
        <pc:picChg chg="add mod">
          <ac:chgData name="Ahmad-Post, Zara - (zahmadpost)" userId="e4769a36-d133-47fd-9462-55d21a7caf72" providerId="ADAL" clId="{8478885D-ACBE-4FF5-BF2F-E540C9B71925}" dt="2019-11-25T00:27:26.498" v="2447"/>
          <ac:picMkLst>
            <pc:docMk/>
            <pc:sldMk cId="1880727557" sldId="294"/>
            <ac:picMk id="8" creationId="{9F41B67A-5ACC-4DD9-8852-081BC6EC13CF}"/>
          </ac:picMkLst>
        </pc:picChg>
      </pc:sldChg>
    </pc:docChg>
  </pc:docChgLst>
  <pc:docChgLst>
    <pc:chgData name="Ullman, Steven - (stevenullman)" userId="be92b924-aa4a-443f-acef-15ea6ff5c52a" providerId="ADAL" clId="{BD1035A9-B2B3-4272-9E4E-DCD570F73363}"/>
    <pc:docChg chg="undo custSel mod addSld delSld modSld">
      <pc:chgData name="Ullman, Steven - (stevenullman)" userId="be92b924-aa4a-443f-acef-15ea6ff5c52a" providerId="ADAL" clId="{BD1035A9-B2B3-4272-9E4E-DCD570F73363}" dt="2019-11-25T00:41:54.925" v="3472" actId="1076"/>
      <pc:docMkLst>
        <pc:docMk/>
      </pc:docMkLst>
      <pc:sldChg chg="addSp delSp modSp">
        <pc:chgData name="Ullman, Steven - (stevenullman)" userId="be92b924-aa4a-443f-acef-15ea6ff5c52a" providerId="ADAL" clId="{BD1035A9-B2B3-4272-9E4E-DCD570F73363}" dt="2019-11-25T00:39:51.222" v="3368" actId="1076"/>
        <pc:sldMkLst>
          <pc:docMk/>
          <pc:sldMk cId="4259019001" sldId="261"/>
        </pc:sldMkLst>
        <pc:spChg chg="add del mod">
          <ac:chgData name="Ullman, Steven - (stevenullman)" userId="be92b924-aa4a-443f-acef-15ea6ff5c52a" providerId="ADAL" clId="{BD1035A9-B2B3-4272-9E4E-DCD570F73363}" dt="2019-11-24T23:18:59.211" v="1532" actId="478"/>
          <ac:spMkLst>
            <pc:docMk/>
            <pc:sldMk cId="4259019001" sldId="261"/>
            <ac:spMk id="3" creationId="{3CEDD5EB-011D-426E-ABBE-BBC53587CCE9}"/>
          </ac:spMkLst>
        </pc:spChg>
        <pc:spChg chg="del">
          <ac:chgData name="Ullman, Steven - (stevenullman)" userId="be92b924-aa4a-443f-acef-15ea6ff5c52a" providerId="ADAL" clId="{BD1035A9-B2B3-4272-9E4E-DCD570F73363}" dt="2019-11-24T23:18:56.679" v="1531" actId="478"/>
          <ac:spMkLst>
            <pc:docMk/>
            <pc:sldMk cId="4259019001" sldId="261"/>
            <ac:spMk id="8" creationId="{00000000-0000-0000-0000-000000000000}"/>
          </ac:spMkLst>
        </pc:spChg>
        <pc:spChg chg="mod">
          <ac:chgData name="Ullman, Steven - (stevenullman)" userId="be92b924-aa4a-443f-acef-15ea6ff5c52a" providerId="ADAL" clId="{BD1035A9-B2B3-4272-9E4E-DCD570F73363}" dt="2019-11-25T00:39:51.222" v="3368" actId="1076"/>
          <ac:spMkLst>
            <pc:docMk/>
            <pc:sldMk cId="4259019001" sldId="261"/>
            <ac:spMk id="9" creationId="{00000000-0000-0000-0000-000000000000}"/>
          </ac:spMkLst>
        </pc:spChg>
      </pc:sldChg>
      <pc:sldChg chg="modSp">
        <pc:chgData name="Ullman, Steven - (stevenullman)" userId="be92b924-aa4a-443f-acef-15ea6ff5c52a" providerId="ADAL" clId="{BD1035A9-B2B3-4272-9E4E-DCD570F73363}" dt="2019-11-25T00:40:26.147" v="3458" actId="20577"/>
        <pc:sldMkLst>
          <pc:docMk/>
          <pc:sldMk cId="3095352508" sldId="275"/>
        </pc:sldMkLst>
        <pc:spChg chg="mod">
          <ac:chgData name="Ullman, Steven - (stevenullman)" userId="be92b924-aa4a-443f-acef-15ea6ff5c52a" providerId="ADAL" clId="{BD1035A9-B2B3-4272-9E4E-DCD570F73363}" dt="2019-11-25T00:40:26.147" v="3458" actId="20577"/>
          <ac:spMkLst>
            <pc:docMk/>
            <pc:sldMk cId="3095352508" sldId="275"/>
            <ac:spMk id="3" creationId="{CC422D4D-3633-4A50-9E3B-C223FBB5F6A1}"/>
          </ac:spMkLst>
        </pc:spChg>
      </pc:sldChg>
      <pc:sldChg chg="modSp">
        <pc:chgData name="Ullman, Steven - (stevenullman)" userId="be92b924-aa4a-443f-acef-15ea6ff5c52a" providerId="ADAL" clId="{BD1035A9-B2B3-4272-9E4E-DCD570F73363}" dt="2019-11-08T22:27:58.216" v="154" actId="20577"/>
        <pc:sldMkLst>
          <pc:docMk/>
          <pc:sldMk cId="798885321" sldId="276"/>
        </pc:sldMkLst>
        <pc:spChg chg="mod">
          <ac:chgData name="Ullman, Steven - (stevenullman)" userId="be92b924-aa4a-443f-acef-15ea6ff5c52a" providerId="ADAL" clId="{BD1035A9-B2B3-4272-9E4E-DCD570F73363}" dt="2019-11-08T22:27:58.216" v="154" actId="20577"/>
          <ac:spMkLst>
            <pc:docMk/>
            <pc:sldMk cId="798885321" sldId="276"/>
            <ac:spMk id="3" creationId="{80245E1F-7446-4644-943D-26ED1DD00CCD}"/>
          </ac:spMkLst>
        </pc:spChg>
      </pc:sldChg>
      <pc:sldChg chg="modSp modNotesTx">
        <pc:chgData name="Ullman, Steven - (stevenullman)" userId="be92b924-aa4a-443f-acef-15ea6ff5c52a" providerId="ADAL" clId="{BD1035A9-B2B3-4272-9E4E-DCD570F73363}" dt="2019-11-24T23:27:22.514" v="2015" actId="20577"/>
        <pc:sldMkLst>
          <pc:docMk/>
          <pc:sldMk cId="1843852701" sldId="277"/>
        </pc:sldMkLst>
        <pc:spChg chg="mod">
          <ac:chgData name="Ullman, Steven - (stevenullman)" userId="be92b924-aa4a-443f-acef-15ea6ff5c52a" providerId="ADAL" clId="{BD1035A9-B2B3-4272-9E4E-DCD570F73363}" dt="2019-11-24T23:25:15.776" v="1681" actId="313"/>
          <ac:spMkLst>
            <pc:docMk/>
            <pc:sldMk cId="1843852701" sldId="277"/>
            <ac:spMk id="3" creationId="{355F4C7A-7CD2-4BE9-B851-5B5C559BF1C6}"/>
          </ac:spMkLst>
        </pc:spChg>
      </pc:sldChg>
      <pc:sldChg chg="modSp">
        <pc:chgData name="Ullman, Steven - (stevenullman)" userId="be92b924-aa4a-443f-acef-15ea6ff5c52a" providerId="ADAL" clId="{BD1035A9-B2B3-4272-9E4E-DCD570F73363}" dt="2019-11-24T23:40:21.630" v="2427" actId="20577"/>
        <pc:sldMkLst>
          <pc:docMk/>
          <pc:sldMk cId="233511133" sldId="278"/>
        </pc:sldMkLst>
        <pc:spChg chg="mod">
          <ac:chgData name="Ullman, Steven - (stevenullman)" userId="be92b924-aa4a-443f-acef-15ea6ff5c52a" providerId="ADAL" clId="{BD1035A9-B2B3-4272-9E4E-DCD570F73363}" dt="2019-11-24T23:40:21.630" v="2427" actId="20577"/>
          <ac:spMkLst>
            <pc:docMk/>
            <pc:sldMk cId="233511133" sldId="278"/>
            <ac:spMk id="3" creationId="{BAAFE611-ED70-4264-91A5-2BCD9C81A418}"/>
          </ac:spMkLst>
        </pc:spChg>
      </pc:sldChg>
      <pc:sldChg chg="modSp">
        <pc:chgData name="Ullman, Steven - (stevenullman)" userId="be92b924-aa4a-443f-acef-15ea6ff5c52a" providerId="ADAL" clId="{BD1035A9-B2B3-4272-9E4E-DCD570F73363}" dt="2019-11-25T00:02:41.523" v="2890" actId="20577"/>
        <pc:sldMkLst>
          <pc:docMk/>
          <pc:sldMk cId="1723494229" sldId="279"/>
        </pc:sldMkLst>
        <pc:spChg chg="mod">
          <ac:chgData name="Ullman, Steven - (stevenullman)" userId="be92b924-aa4a-443f-acef-15ea6ff5c52a" providerId="ADAL" clId="{BD1035A9-B2B3-4272-9E4E-DCD570F73363}" dt="2019-11-25T00:02:41.523" v="2890" actId="20577"/>
          <ac:spMkLst>
            <pc:docMk/>
            <pc:sldMk cId="1723494229" sldId="279"/>
            <ac:spMk id="3" creationId="{6B029299-A9F1-4C9F-A1D3-C6B7C43A64E0}"/>
          </ac:spMkLst>
        </pc:spChg>
      </pc:sldChg>
      <pc:sldChg chg="addSp delSp modSp mod setBg">
        <pc:chgData name="Ullman, Steven - (stevenullman)" userId="be92b924-aa4a-443f-acef-15ea6ff5c52a" providerId="ADAL" clId="{BD1035A9-B2B3-4272-9E4E-DCD570F73363}" dt="2019-11-25T00:21:09.679" v="3182" actId="1076"/>
        <pc:sldMkLst>
          <pc:docMk/>
          <pc:sldMk cId="1851332022" sldId="280"/>
        </pc:sldMkLst>
        <pc:spChg chg="mod">
          <ac:chgData name="Ullman, Steven - (stevenullman)" userId="be92b924-aa4a-443f-acef-15ea6ff5c52a" providerId="ADAL" clId="{BD1035A9-B2B3-4272-9E4E-DCD570F73363}" dt="2019-11-25T00:20:55.465" v="3179" actId="26606"/>
          <ac:spMkLst>
            <pc:docMk/>
            <pc:sldMk cId="1851332022" sldId="280"/>
            <ac:spMk id="2" creationId="{7DE0EC5E-9B16-42A1-9CD3-09D9042C8EE9}"/>
          </ac:spMkLst>
        </pc:spChg>
        <pc:spChg chg="mod ord">
          <ac:chgData name="Ullman, Steven - (stevenullman)" userId="be92b924-aa4a-443f-acef-15ea6ff5c52a" providerId="ADAL" clId="{BD1035A9-B2B3-4272-9E4E-DCD570F73363}" dt="2019-11-25T00:20:55.465" v="3179" actId="26606"/>
          <ac:spMkLst>
            <pc:docMk/>
            <pc:sldMk cId="1851332022" sldId="280"/>
            <ac:spMk id="3" creationId="{C1B210CA-02ED-4F19-ACFC-10EACAEF819E}"/>
          </ac:spMkLst>
        </pc:spChg>
        <pc:spChg chg="add del mod">
          <ac:chgData name="Ullman, Steven - (stevenullman)" userId="be92b924-aa4a-443f-acef-15ea6ff5c52a" providerId="ADAL" clId="{BD1035A9-B2B3-4272-9E4E-DCD570F73363}" dt="2019-11-25T00:20:44.190" v="3176" actId="478"/>
          <ac:spMkLst>
            <pc:docMk/>
            <pc:sldMk cId="1851332022" sldId="280"/>
            <ac:spMk id="4" creationId="{B191F489-0BB3-41FA-B6C6-52E9C17993FA}"/>
          </ac:spMkLst>
        </pc:spChg>
        <pc:spChg chg="add del">
          <ac:chgData name="Ullman, Steven - (stevenullman)" userId="be92b924-aa4a-443f-acef-15ea6ff5c52a" providerId="ADAL" clId="{BD1035A9-B2B3-4272-9E4E-DCD570F73363}" dt="2019-11-25T00:20:55.465" v="3179" actId="26606"/>
          <ac:spMkLst>
            <pc:docMk/>
            <pc:sldMk cId="1851332022" sldId="280"/>
            <ac:spMk id="12" creationId="{E45CA849-654C-4173-AD99-B3A2528275F5}"/>
          </ac:spMkLst>
        </pc:spChg>
        <pc:spChg chg="add del">
          <ac:chgData name="Ullman, Steven - (stevenullman)" userId="be92b924-aa4a-443f-acef-15ea6ff5c52a" providerId="ADAL" clId="{BD1035A9-B2B3-4272-9E4E-DCD570F73363}" dt="2019-11-25T00:20:55.465" v="3179" actId="26606"/>
          <ac:spMkLst>
            <pc:docMk/>
            <pc:sldMk cId="1851332022" sldId="280"/>
            <ac:spMk id="14" creationId="{3E23A947-2D45-4208-AE2B-64948C87A3EB}"/>
          </ac:spMkLst>
        </pc:spChg>
        <pc:spChg chg="add del">
          <ac:chgData name="Ullman, Steven - (stevenullman)" userId="be92b924-aa4a-443f-acef-15ea6ff5c52a" providerId="ADAL" clId="{BD1035A9-B2B3-4272-9E4E-DCD570F73363}" dt="2019-11-25T00:20:55.465" v="3179" actId="26606"/>
          <ac:spMkLst>
            <pc:docMk/>
            <pc:sldMk cId="1851332022" sldId="280"/>
            <ac:spMk id="16" creationId="{E5BBB0F9-6A59-4D02-A9C7-A2D6516684CE}"/>
          </ac:spMkLst>
        </pc:spChg>
        <pc:picChg chg="add del mod">
          <ac:chgData name="Ullman, Steven - (stevenullman)" userId="be92b924-aa4a-443f-acef-15ea6ff5c52a" providerId="ADAL" clId="{BD1035A9-B2B3-4272-9E4E-DCD570F73363}" dt="2019-11-25T00:19:57.967" v="3171" actId="478"/>
          <ac:picMkLst>
            <pc:docMk/>
            <pc:sldMk cId="1851332022" sldId="280"/>
            <ac:picMk id="5" creationId="{4A164052-CC7E-4EDC-A331-C68DA7827AF2}"/>
          </ac:picMkLst>
        </pc:picChg>
        <pc:picChg chg="add del">
          <ac:chgData name="Ullman, Steven - (stevenullman)" userId="be92b924-aa4a-443f-acef-15ea6ff5c52a" providerId="ADAL" clId="{BD1035A9-B2B3-4272-9E4E-DCD570F73363}" dt="2019-11-25T00:20:41.919" v="3175" actId="478"/>
          <ac:picMkLst>
            <pc:docMk/>
            <pc:sldMk cId="1851332022" sldId="280"/>
            <ac:picMk id="6" creationId="{21417A12-6899-4908-81E4-67269A8E44F5}"/>
          </ac:picMkLst>
        </pc:picChg>
        <pc:picChg chg="add mod">
          <ac:chgData name="Ullman, Steven - (stevenullman)" userId="be92b924-aa4a-443f-acef-15ea6ff5c52a" providerId="ADAL" clId="{BD1035A9-B2B3-4272-9E4E-DCD570F73363}" dt="2019-11-25T00:21:09.679" v="3182" actId="1076"/>
          <ac:picMkLst>
            <pc:docMk/>
            <pc:sldMk cId="1851332022" sldId="280"/>
            <ac:picMk id="7" creationId="{F3AF3437-C803-49B8-9B65-E59BB4F8B341}"/>
          </ac:picMkLst>
        </pc:picChg>
      </pc:sldChg>
      <pc:sldChg chg="modSp modNotesTx">
        <pc:chgData name="Ullman, Steven - (stevenullman)" userId="be92b924-aa4a-443f-acef-15ea6ff5c52a" providerId="ADAL" clId="{BD1035A9-B2B3-4272-9E4E-DCD570F73363}" dt="2019-11-24T23:22:27.355" v="1632" actId="20577"/>
        <pc:sldMkLst>
          <pc:docMk/>
          <pc:sldMk cId="2793563683" sldId="281"/>
        </pc:sldMkLst>
        <pc:spChg chg="mod">
          <ac:chgData name="Ullman, Steven - (stevenullman)" userId="be92b924-aa4a-443f-acef-15ea6ff5c52a" providerId="ADAL" clId="{BD1035A9-B2B3-4272-9E4E-DCD570F73363}" dt="2019-11-24T23:22:27.355" v="1632" actId="20577"/>
          <ac:spMkLst>
            <pc:docMk/>
            <pc:sldMk cId="2793563683" sldId="281"/>
            <ac:spMk id="3" creationId="{DC4737CF-1E99-4DF4-98DF-9EBBD28AEA45}"/>
          </ac:spMkLst>
        </pc:spChg>
      </pc:sldChg>
      <pc:sldChg chg="modSp del">
        <pc:chgData name="Ullman, Steven - (stevenullman)" userId="be92b924-aa4a-443f-acef-15ea6ff5c52a" providerId="ADAL" clId="{BD1035A9-B2B3-4272-9E4E-DCD570F73363}" dt="2019-11-25T00:21:51.587" v="3183" actId="2696"/>
        <pc:sldMkLst>
          <pc:docMk/>
          <pc:sldMk cId="2001255784" sldId="282"/>
        </pc:sldMkLst>
        <pc:spChg chg="mod">
          <ac:chgData name="Ullman, Steven - (stevenullman)" userId="be92b924-aa4a-443f-acef-15ea6ff5c52a" providerId="ADAL" clId="{BD1035A9-B2B3-4272-9E4E-DCD570F73363}" dt="2019-11-08T23:04:48.674" v="1490" actId="20577"/>
          <ac:spMkLst>
            <pc:docMk/>
            <pc:sldMk cId="2001255784" sldId="282"/>
            <ac:spMk id="3" creationId="{AE515E23-5B79-4FBC-AC1F-41B0DF650BEC}"/>
          </ac:spMkLst>
        </pc:spChg>
      </pc:sldChg>
      <pc:sldChg chg="addSp delSp modSp">
        <pc:chgData name="Ullman, Steven - (stevenullman)" userId="be92b924-aa4a-443f-acef-15ea6ff5c52a" providerId="ADAL" clId="{BD1035A9-B2B3-4272-9E4E-DCD570F73363}" dt="2019-11-24T23:51:25.539" v="2725" actId="1076"/>
        <pc:sldMkLst>
          <pc:docMk/>
          <pc:sldMk cId="2181036047" sldId="283"/>
        </pc:sldMkLst>
        <pc:spChg chg="mod">
          <ac:chgData name="Ullman, Steven - (stevenullman)" userId="be92b924-aa4a-443f-acef-15ea6ff5c52a" providerId="ADAL" clId="{BD1035A9-B2B3-4272-9E4E-DCD570F73363}" dt="2019-11-08T23:10:41.212" v="1497" actId="20577"/>
          <ac:spMkLst>
            <pc:docMk/>
            <pc:sldMk cId="2181036047" sldId="283"/>
            <ac:spMk id="2" creationId="{6D02DF5D-F12C-42F7-9238-3CD8F4962053}"/>
          </ac:spMkLst>
        </pc:spChg>
        <pc:spChg chg="mod">
          <ac:chgData name="Ullman, Steven - (stevenullman)" userId="be92b924-aa4a-443f-acef-15ea6ff5c52a" providerId="ADAL" clId="{BD1035A9-B2B3-4272-9E4E-DCD570F73363}" dt="2019-11-24T23:38:34.934" v="2322" actId="20577"/>
          <ac:spMkLst>
            <pc:docMk/>
            <pc:sldMk cId="2181036047" sldId="283"/>
            <ac:spMk id="3" creationId="{6A8CA466-4D88-40E2-A085-787EA3906C68}"/>
          </ac:spMkLst>
        </pc:spChg>
        <pc:picChg chg="add mod">
          <ac:chgData name="Ullman, Steven - (stevenullman)" userId="be92b924-aa4a-443f-acef-15ea6ff5c52a" providerId="ADAL" clId="{BD1035A9-B2B3-4272-9E4E-DCD570F73363}" dt="2019-11-24T23:37:36.955" v="2220" actId="1076"/>
          <ac:picMkLst>
            <pc:docMk/>
            <pc:sldMk cId="2181036047" sldId="283"/>
            <ac:picMk id="4" creationId="{4976C5B2-78DC-4237-B12F-A83D2F2CBC27}"/>
          </ac:picMkLst>
        </pc:picChg>
        <pc:picChg chg="add del mod">
          <ac:chgData name="Ullman, Steven - (stevenullman)" userId="be92b924-aa4a-443f-acef-15ea6ff5c52a" providerId="ADAL" clId="{BD1035A9-B2B3-4272-9E4E-DCD570F73363}" dt="2019-11-24T23:51:15.316" v="2723" actId="478"/>
          <ac:picMkLst>
            <pc:docMk/>
            <pc:sldMk cId="2181036047" sldId="283"/>
            <ac:picMk id="5" creationId="{98C0815C-AFAB-46E1-BBFA-E3B745F6F8E2}"/>
          </ac:picMkLst>
        </pc:picChg>
        <pc:picChg chg="add mod">
          <ac:chgData name="Ullman, Steven - (stevenullman)" userId="be92b924-aa4a-443f-acef-15ea6ff5c52a" providerId="ADAL" clId="{BD1035A9-B2B3-4272-9E4E-DCD570F73363}" dt="2019-11-24T23:51:25.539" v="2725" actId="1076"/>
          <ac:picMkLst>
            <pc:docMk/>
            <pc:sldMk cId="2181036047" sldId="283"/>
            <ac:picMk id="6" creationId="{5D1FD0C2-142E-4B61-AF3B-A541C7B52D07}"/>
          </ac:picMkLst>
        </pc:picChg>
      </pc:sldChg>
      <pc:sldChg chg="modSp del">
        <pc:chgData name="Ullman, Steven - (stevenullman)" userId="be92b924-aa4a-443f-acef-15ea6ff5c52a" providerId="ADAL" clId="{BD1035A9-B2B3-4272-9E4E-DCD570F73363}" dt="2019-11-24T23:42:53.061" v="2550" actId="2696"/>
        <pc:sldMkLst>
          <pc:docMk/>
          <pc:sldMk cId="2178738826" sldId="284"/>
        </pc:sldMkLst>
        <pc:spChg chg="mod">
          <ac:chgData name="Ullman, Steven - (stevenullman)" userId="be92b924-aa4a-443f-acef-15ea6ff5c52a" providerId="ADAL" clId="{BD1035A9-B2B3-4272-9E4E-DCD570F73363}" dt="2019-11-08T23:10:53.073" v="1511" actId="20577"/>
          <ac:spMkLst>
            <pc:docMk/>
            <pc:sldMk cId="2178738826" sldId="284"/>
            <ac:spMk id="2" creationId="{27CF7D78-0510-4370-BB5F-57A39F85CA97}"/>
          </ac:spMkLst>
        </pc:spChg>
      </pc:sldChg>
      <pc:sldChg chg="addSp modSp">
        <pc:chgData name="Ullman, Steven - (stevenullman)" userId="be92b924-aa4a-443f-acef-15ea6ff5c52a" providerId="ADAL" clId="{BD1035A9-B2B3-4272-9E4E-DCD570F73363}" dt="2019-11-25T00:41:54.925" v="3472" actId="1076"/>
        <pc:sldMkLst>
          <pc:docMk/>
          <pc:sldMk cId="1564787068" sldId="286"/>
        </pc:sldMkLst>
        <pc:spChg chg="mod">
          <ac:chgData name="Ullman, Steven - (stevenullman)" userId="be92b924-aa4a-443f-acef-15ea6ff5c52a" providerId="ADAL" clId="{BD1035A9-B2B3-4272-9E4E-DCD570F73363}" dt="2019-11-24T23:19:32.444" v="1561" actId="20577"/>
          <ac:spMkLst>
            <pc:docMk/>
            <pc:sldMk cId="1564787068" sldId="286"/>
            <ac:spMk id="2" creationId="{82D980A4-A165-42FA-BE51-04EF13FAAFD5}"/>
          </ac:spMkLst>
        </pc:spChg>
        <pc:spChg chg="mod">
          <ac:chgData name="Ullman, Steven - (stevenullman)" userId="be92b924-aa4a-443f-acef-15ea6ff5c52a" providerId="ADAL" clId="{BD1035A9-B2B3-4272-9E4E-DCD570F73363}" dt="2019-11-25T00:32:00.281" v="3321" actId="20577"/>
          <ac:spMkLst>
            <pc:docMk/>
            <pc:sldMk cId="1564787068" sldId="286"/>
            <ac:spMk id="3" creationId="{E1A0F8AF-BA37-4B5F-8502-C999C7DE3B25}"/>
          </ac:spMkLst>
        </pc:spChg>
        <pc:spChg chg="add mod">
          <ac:chgData name="Ullman, Steven - (stevenullman)" userId="be92b924-aa4a-443f-acef-15ea6ff5c52a" providerId="ADAL" clId="{BD1035A9-B2B3-4272-9E4E-DCD570F73363}" dt="2019-11-25T00:41:54.925" v="3472" actId="1076"/>
          <ac:spMkLst>
            <pc:docMk/>
            <pc:sldMk cId="1564787068" sldId="286"/>
            <ac:spMk id="5" creationId="{029402B7-6AD4-41D2-9F85-6C4C5708E3A7}"/>
          </ac:spMkLst>
        </pc:spChg>
        <pc:picChg chg="mod">
          <ac:chgData name="Ullman, Steven - (stevenullman)" userId="be92b924-aa4a-443f-acef-15ea6ff5c52a" providerId="ADAL" clId="{BD1035A9-B2B3-4272-9E4E-DCD570F73363}" dt="2019-11-25T00:41:50.701" v="3471" actId="1076"/>
          <ac:picMkLst>
            <pc:docMk/>
            <pc:sldMk cId="1564787068" sldId="286"/>
            <ac:picMk id="4" creationId="{B6C501DC-6C38-4DE7-9B36-6F459B3B6512}"/>
          </ac:picMkLst>
        </pc:picChg>
      </pc:sldChg>
      <pc:sldChg chg="addSp delSp modSp add">
        <pc:chgData name="Ullman, Steven - (stevenullman)" userId="be92b924-aa4a-443f-acef-15ea6ff5c52a" providerId="ADAL" clId="{BD1035A9-B2B3-4272-9E4E-DCD570F73363}" dt="2019-11-25T00:32:26.585" v="3327" actId="1076"/>
        <pc:sldMkLst>
          <pc:docMk/>
          <pc:sldMk cId="1984792044" sldId="287"/>
        </pc:sldMkLst>
        <pc:spChg chg="mod">
          <ac:chgData name="Ullman, Steven - (stevenullman)" userId="be92b924-aa4a-443f-acef-15ea6ff5c52a" providerId="ADAL" clId="{BD1035A9-B2B3-4272-9E4E-DCD570F73363}" dt="2019-11-08T22:28:59.587" v="260" actId="20577"/>
          <ac:spMkLst>
            <pc:docMk/>
            <pc:sldMk cId="1984792044" sldId="287"/>
            <ac:spMk id="2" creationId="{0FC41CC0-9073-4A83-A15C-A8580A886D77}"/>
          </ac:spMkLst>
        </pc:spChg>
        <pc:spChg chg="mod">
          <ac:chgData name="Ullman, Steven - (stevenullman)" userId="be92b924-aa4a-443f-acef-15ea6ff5c52a" providerId="ADAL" clId="{BD1035A9-B2B3-4272-9E4E-DCD570F73363}" dt="2019-11-25T00:32:20.766" v="3326" actId="1076"/>
          <ac:spMkLst>
            <pc:docMk/>
            <pc:sldMk cId="1984792044" sldId="287"/>
            <ac:spMk id="3" creationId="{7B517D6F-666C-4344-B69A-F41BED7F2B43}"/>
          </ac:spMkLst>
        </pc:spChg>
        <pc:spChg chg="add mod">
          <ac:chgData name="Ullman, Steven - (stevenullman)" userId="be92b924-aa4a-443f-acef-15ea6ff5c52a" providerId="ADAL" clId="{BD1035A9-B2B3-4272-9E4E-DCD570F73363}" dt="2019-11-25T00:30:08.194" v="3248" actId="1076"/>
          <ac:spMkLst>
            <pc:docMk/>
            <pc:sldMk cId="1984792044" sldId="287"/>
            <ac:spMk id="10" creationId="{675C6C74-71E9-4920-BD46-F079249F2007}"/>
          </ac:spMkLst>
        </pc:spChg>
        <pc:spChg chg="add mod">
          <ac:chgData name="Ullman, Steven - (stevenullman)" userId="be92b924-aa4a-443f-acef-15ea6ff5c52a" providerId="ADAL" clId="{BD1035A9-B2B3-4272-9E4E-DCD570F73363}" dt="2019-11-25T00:29:59.175" v="3246"/>
          <ac:spMkLst>
            <pc:docMk/>
            <pc:sldMk cId="1984792044" sldId="287"/>
            <ac:spMk id="11" creationId="{E30B7B84-1840-4995-8251-11DD08E1B824}"/>
          </ac:spMkLst>
        </pc:spChg>
        <pc:spChg chg="add mod">
          <ac:chgData name="Ullman, Steven - (stevenullman)" userId="be92b924-aa4a-443f-acef-15ea6ff5c52a" providerId="ADAL" clId="{BD1035A9-B2B3-4272-9E4E-DCD570F73363}" dt="2019-11-25T00:29:58.138" v="3244"/>
          <ac:spMkLst>
            <pc:docMk/>
            <pc:sldMk cId="1984792044" sldId="287"/>
            <ac:spMk id="12" creationId="{EEBD1B71-2504-478B-9F83-3FA7AA891CA1}"/>
          </ac:spMkLst>
        </pc:spChg>
        <pc:spChg chg="add mod">
          <ac:chgData name="Ullman, Steven - (stevenullman)" userId="be92b924-aa4a-443f-acef-15ea6ff5c52a" providerId="ADAL" clId="{BD1035A9-B2B3-4272-9E4E-DCD570F73363}" dt="2019-11-25T00:30:11.426" v="3250" actId="1076"/>
          <ac:spMkLst>
            <pc:docMk/>
            <pc:sldMk cId="1984792044" sldId="287"/>
            <ac:spMk id="13" creationId="{DB721742-69CF-4C51-94F8-71FCD58F12A0}"/>
          </ac:spMkLst>
        </pc:spChg>
        <pc:spChg chg="add mod">
          <ac:chgData name="Ullman, Steven - (stevenullman)" userId="be92b924-aa4a-443f-acef-15ea6ff5c52a" providerId="ADAL" clId="{BD1035A9-B2B3-4272-9E4E-DCD570F73363}" dt="2019-11-25T00:30:16.699" v="3252" actId="1076"/>
          <ac:spMkLst>
            <pc:docMk/>
            <pc:sldMk cId="1984792044" sldId="287"/>
            <ac:spMk id="14" creationId="{594BD267-7D79-465E-9774-887330DAF648}"/>
          </ac:spMkLst>
        </pc:spChg>
        <pc:spChg chg="add mod">
          <ac:chgData name="Ullman, Steven - (stevenullman)" userId="be92b924-aa4a-443f-acef-15ea6ff5c52a" providerId="ADAL" clId="{BD1035A9-B2B3-4272-9E4E-DCD570F73363}" dt="2019-11-25T00:30:20.603" v="3254" actId="1076"/>
          <ac:spMkLst>
            <pc:docMk/>
            <pc:sldMk cId="1984792044" sldId="287"/>
            <ac:spMk id="15" creationId="{AA0BEBFD-8ECB-4852-89CC-C43009CDF2DB}"/>
          </ac:spMkLst>
        </pc:spChg>
        <pc:spChg chg="add mod">
          <ac:chgData name="Ullman, Steven - (stevenullman)" userId="be92b924-aa4a-443f-acef-15ea6ff5c52a" providerId="ADAL" clId="{BD1035A9-B2B3-4272-9E4E-DCD570F73363}" dt="2019-11-25T00:30:23.659" v="3256" actId="1076"/>
          <ac:spMkLst>
            <pc:docMk/>
            <pc:sldMk cId="1984792044" sldId="287"/>
            <ac:spMk id="16" creationId="{DDA2F436-21C7-4742-9DB7-384C8A3973CC}"/>
          </ac:spMkLst>
        </pc:spChg>
        <pc:spChg chg="add mod">
          <ac:chgData name="Ullman, Steven - (stevenullman)" userId="be92b924-aa4a-443f-acef-15ea6ff5c52a" providerId="ADAL" clId="{BD1035A9-B2B3-4272-9E4E-DCD570F73363}" dt="2019-11-25T00:30:28.203" v="3258" actId="1076"/>
          <ac:spMkLst>
            <pc:docMk/>
            <pc:sldMk cId="1984792044" sldId="287"/>
            <ac:spMk id="17" creationId="{0FBC9EA3-7AE7-4D31-B519-96E05639FD64}"/>
          </ac:spMkLst>
        </pc:spChg>
        <pc:spChg chg="add mod">
          <ac:chgData name="Ullman, Steven - (stevenullman)" userId="be92b924-aa4a-443f-acef-15ea6ff5c52a" providerId="ADAL" clId="{BD1035A9-B2B3-4272-9E4E-DCD570F73363}" dt="2019-11-25T00:30:35.722" v="3264" actId="1076"/>
          <ac:spMkLst>
            <pc:docMk/>
            <pc:sldMk cId="1984792044" sldId="287"/>
            <ac:spMk id="18" creationId="{7B892737-1CA3-424F-9444-445876919981}"/>
          </ac:spMkLst>
        </pc:spChg>
        <pc:picChg chg="add mod">
          <ac:chgData name="Ullman, Steven - (stevenullman)" userId="be92b924-aa4a-443f-acef-15ea6ff5c52a" providerId="ADAL" clId="{BD1035A9-B2B3-4272-9E4E-DCD570F73363}" dt="2019-11-25T00:30:33.066" v="3263" actId="1076"/>
          <ac:picMkLst>
            <pc:docMk/>
            <pc:sldMk cId="1984792044" sldId="287"/>
            <ac:picMk id="4" creationId="{FB840194-B57B-4C15-8464-EF1F363E1177}"/>
          </ac:picMkLst>
        </pc:picChg>
        <pc:picChg chg="add mod">
          <ac:chgData name="Ullman, Steven - (stevenullman)" userId="be92b924-aa4a-443f-acef-15ea6ff5c52a" providerId="ADAL" clId="{BD1035A9-B2B3-4272-9E4E-DCD570F73363}" dt="2019-11-25T00:32:26.585" v="3327" actId="1076"/>
          <ac:picMkLst>
            <pc:docMk/>
            <pc:sldMk cId="1984792044" sldId="287"/>
            <ac:picMk id="5" creationId="{7F1BDD4D-CD5B-40BD-9B1C-62B278455145}"/>
          </ac:picMkLst>
        </pc:picChg>
        <pc:picChg chg="add mod">
          <ac:chgData name="Ullman, Steven - (stevenullman)" userId="be92b924-aa4a-443f-acef-15ea6ff5c52a" providerId="ADAL" clId="{BD1035A9-B2B3-4272-9E4E-DCD570F73363}" dt="2019-11-25T00:32:19.609" v="3325" actId="1076"/>
          <ac:picMkLst>
            <pc:docMk/>
            <pc:sldMk cId="1984792044" sldId="287"/>
            <ac:picMk id="6" creationId="{37F54033-EE67-4235-B1C8-71B66DCD2E98}"/>
          </ac:picMkLst>
        </pc:picChg>
        <pc:picChg chg="add mod">
          <ac:chgData name="Ullman, Steven - (stevenullman)" userId="be92b924-aa4a-443f-acef-15ea6ff5c52a" providerId="ADAL" clId="{BD1035A9-B2B3-4272-9E4E-DCD570F73363}" dt="2019-11-25T00:26:18.157" v="3209" actId="1076"/>
          <ac:picMkLst>
            <pc:docMk/>
            <pc:sldMk cId="1984792044" sldId="287"/>
            <ac:picMk id="7" creationId="{BEDBC658-6706-4C4C-AD90-111CF5241100}"/>
          </ac:picMkLst>
        </pc:picChg>
        <pc:picChg chg="add del">
          <ac:chgData name="Ullman, Steven - (stevenullman)" userId="be92b924-aa4a-443f-acef-15ea6ff5c52a" providerId="ADAL" clId="{BD1035A9-B2B3-4272-9E4E-DCD570F73363}" dt="2019-11-25T00:27:15.756" v="3211" actId="478"/>
          <ac:picMkLst>
            <pc:docMk/>
            <pc:sldMk cId="1984792044" sldId="287"/>
            <ac:picMk id="8" creationId="{1AD44305-E938-464C-8794-57B88B8EA6DB}"/>
          </ac:picMkLst>
        </pc:picChg>
        <pc:picChg chg="add del mod">
          <ac:chgData name="Ullman, Steven - (stevenullman)" userId="be92b924-aa4a-443f-acef-15ea6ff5c52a" providerId="ADAL" clId="{BD1035A9-B2B3-4272-9E4E-DCD570F73363}" dt="2019-11-25T00:28:01.261" v="3217" actId="478"/>
          <ac:picMkLst>
            <pc:docMk/>
            <pc:sldMk cId="1984792044" sldId="287"/>
            <ac:picMk id="9" creationId="{B0B010D9-7692-4563-8411-184E965F0E88}"/>
          </ac:picMkLst>
        </pc:picChg>
      </pc:sldChg>
      <pc:sldChg chg="addSp delSp modSp">
        <pc:chgData name="Ullman, Steven - (stevenullman)" userId="be92b924-aa4a-443f-acef-15ea6ff5c52a" providerId="ADAL" clId="{BD1035A9-B2B3-4272-9E4E-DCD570F73363}" dt="2019-11-25T00:08:31.499" v="3126" actId="1076"/>
        <pc:sldMkLst>
          <pc:docMk/>
          <pc:sldMk cId="1662638881" sldId="288"/>
        </pc:sldMkLst>
        <pc:spChg chg="add mod">
          <ac:chgData name="Ullman, Steven - (stevenullman)" userId="be92b924-aa4a-443f-acef-15ea6ff5c52a" providerId="ADAL" clId="{BD1035A9-B2B3-4272-9E4E-DCD570F73363}" dt="2019-11-25T00:05:37.339" v="2957" actId="14100"/>
          <ac:spMkLst>
            <pc:docMk/>
            <pc:sldMk cId="1662638881" sldId="288"/>
            <ac:spMk id="5" creationId="{FA67409E-629C-484C-8E89-D25D3DA855CA}"/>
          </ac:spMkLst>
        </pc:spChg>
        <pc:spChg chg="del mod">
          <ac:chgData name="Ullman, Steven - (stevenullman)" userId="be92b924-aa4a-443f-acef-15ea6ff5c52a" providerId="ADAL" clId="{BD1035A9-B2B3-4272-9E4E-DCD570F73363}" dt="2019-11-25T00:07:44.140" v="3113" actId="478"/>
          <ac:spMkLst>
            <pc:docMk/>
            <pc:sldMk cId="1662638881" sldId="288"/>
            <ac:spMk id="7" creationId="{599AE5F5-DAF6-4834-9D2E-4326A1E6F409}"/>
          </ac:spMkLst>
        </pc:spChg>
        <pc:spChg chg="add mod">
          <ac:chgData name="Ullman, Steven - (stevenullman)" userId="be92b924-aa4a-443f-acef-15ea6ff5c52a" providerId="ADAL" clId="{BD1035A9-B2B3-4272-9E4E-DCD570F73363}" dt="2019-11-25T00:08:31.499" v="3126" actId="1076"/>
          <ac:spMkLst>
            <pc:docMk/>
            <pc:sldMk cId="1662638881" sldId="288"/>
            <ac:spMk id="8" creationId="{F57E1A3C-2E59-4AE4-90BE-E16F1C7A14B9}"/>
          </ac:spMkLst>
        </pc:spChg>
        <pc:picChg chg="mod">
          <ac:chgData name="Ullman, Steven - (stevenullman)" userId="be92b924-aa4a-443f-acef-15ea6ff5c52a" providerId="ADAL" clId="{BD1035A9-B2B3-4272-9E4E-DCD570F73363}" dt="2019-11-25T00:08:01.658" v="3116" actId="1076"/>
          <ac:picMkLst>
            <pc:docMk/>
            <pc:sldMk cId="1662638881" sldId="288"/>
            <ac:picMk id="4" creationId="{48C1DBD8-A325-41B2-A2FE-3A81F108C40F}"/>
          </ac:picMkLst>
        </pc:picChg>
      </pc:sldChg>
      <pc:sldChg chg="addSp modSp add">
        <pc:chgData name="Ullman, Steven - (stevenullman)" userId="be92b924-aa4a-443f-acef-15ea6ff5c52a" providerId="ADAL" clId="{BD1035A9-B2B3-4272-9E4E-DCD570F73363}" dt="2019-11-24T23:59:09.796" v="2852" actId="1076"/>
        <pc:sldMkLst>
          <pc:docMk/>
          <pc:sldMk cId="750004229" sldId="289"/>
        </pc:sldMkLst>
        <pc:spChg chg="mod">
          <ac:chgData name="Ullman, Steven - (stevenullman)" userId="be92b924-aa4a-443f-acef-15ea6ff5c52a" providerId="ADAL" clId="{BD1035A9-B2B3-4272-9E4E-DCD570F73363}" dt="2019-11-24T23:43:46.199" v="2575" actId="20577"/>
          <ac:spMkLst>
            <pc:docMk/>
            <pc:sldMk cId="750004229" sldId="289"/>
            <ac:spMk id="2" creationId="{FF059A96-D661-40ED-8961-4E491223BCEF}"/>
          </ac:spMkLst>
        </pc:spChg>
        <pc:spChg chg="mod">
          <ac:chgData name="Ullman, Steven - (stevenullman)" userId="be92b924-aa4a-443f-acef-15ea6ff5c52a" providerId="ADAL" clId="{BD1035A9-B2B3-4272-9E4E-DCD570F73363}" dt="2019-11-24T23:57:49.530" v="2844" actId="12"/>
          <ac:spMkLst>
            <pc:docMk/>
            <pc:sldMk cId="750004229" sldId="289"/>
            <ac:spMk id="3" creationId="{1162B490-D7BC-4D81-93D4-D7AE12B21A8B}"/>
          </ac:spMkLst>
        </pc:spChg>
        <pc:picChg chg="add mod">
          <ac:chgData name="Ullman, Steven - (stevenullman)" userId="be92b924-aa4a-443f-acef-15ea6ff5c52a" providerId="ADAL" clId="{BD1035A9-B2B3-4272-9E4E-DCD570F73363}" dt="2019-11-24T23:59:09.796" v="2852" actId="1076"/>
          <ac:picMkLst>
            <pc:docMk/>
            <pc:sldMk cId="750004229" sldId="289"/>
            <ac:picMk id="4" creationId="{2982C1BF-7512-4620-A041-9B9F849859B2}"/>
          </ac:picMkLst>
        </pc:picChg>
        <pc:picChg chg="add mod">
          <ac:chgData name="Ullman, Steven - (stevenullman)" userId="be92b924-aa4a-443f-acef-15ea6ff5c52a" providerId="ADAL" clId="{BD1035A9-B2B3-4272-9E4E-DCD570F73363}" dt="2019-11-24T23:59:09.796" v="2852" actId="1076"/>
          <ac:picMkLst>
            <pc:docMk/>
            <pc:sldMk cId="750004229" sldId="289"/>
            <ac:picMk id="5" creationId="{41C893ED-0B27-4182-B63F-F9C6F0EC93E7}"/>
          </ac:picMkLst>
        </pc:picChg>
      </pc:sldChg>
      <pc:sldChg chg="modSp">
        <pc:chgData name="Ullman, Steven - (stevenullman)" userId="be92b924-aa4a-443f-acef-15ea6ff5c52a" providerId="ADAL" clId="{BD1035A9-B2B3-4272-9E4E-DCD570F73363}" dt="2019-11-25T00:05:03.548" v="2947" actId="20577"/>
        <pc:sldMkLst>
          <pc:docMk/>
          <pc:sldMk cId="2175678234" sldId="290"/>
        </pc:sldMkLst>
        <pc:spChg chg="mod">
          <ac:chgData name="Ullman, Steven - (stevenullman)" userId="be92b924-aa4a-443f-acef-15ea6ff5c52a" providerId="ADAL" clId="{BD1035A9-B2B3-4272-9E4E-DCD570F73363}" dt="2019-11-25T00:05:03.548" v="2947" actId="20577"/>
          <ac:spMkLst>
            <pc:docMk/>
            <pc:sldMk cId="2175678234" sldId="290"/>
            <ac:spMk id="2" creationId="{AB97FAAB-AB54-48A0-8EE8-1E86B40C182F}"/>
          </ac:spMkLst>
        </pc:spChg>
      </pc:sldChg>
      <pc:sldChg chg="addSp modSp add">
        <pc:chgData name="Ullman, Steven - (stevenullman)" userId="be92b924-aa4a-443f-acef-15ea6ff5c52a" providerId="ADAL" clId="{BD1035A9-B2B3-4272-9E4E-DCD570F73363}" dt="2019-11-25T00:18:12.465" v="3168" actId="1076"/>
        <pc:sldMkLst>
          <pc:docMk/>
          <pc:sldMk cId="957547194" sldId="292"/>
        </pc:sldMkLst>
        <pc:spChg chg="mod">
          <ac:chgData name="Ullman, Steven - (stevenullman)" userId="be92b924-aa4a-443f-acef-15ea6ff5c52a" providerId="ADAL" clId="{BD1035A9-B2B3-4272-9E4E-DCD570F73363}" dt="2019-11-25T00:04:22.521" v="2946" actId="20577"/>
          <ac:spMkLst>
            <pc:docMk/>
            <pc:sldMk cId="957547194" sldId="292"/>
            <ac:spMk id="2" creationId="{6F5AEA48-ED8B-483C-8930-653F3CB495D9}"/>
          </ac:spMkLst>
        </pc:spChg>
        <pc:spChg chg="mod">
          <ac:chgData name="Ullman, Steven - (stevenullman)" userId="be92b924-aa4a-443f-acef-15ea6ff5c52a" providerId="ADAL" clId="{BD1035A9-B2B3-4272-9E4E-DCD570F73363}" dt="2019-11-25T00:17:43.650" v="3164" actId="5793"/>
          <ac:spMkLst>
            <pc:docMk/>
            <pc:sldMk cId="957547194" sldId="292"/>
            <ac:spMk id="3" creationId="{234AA682-F04C-4805-8AD0-D72DF27C5C4D}"/>
          </ac:spMkLst>
        </pc:spChg>
        <pc:picChg chg="add mod">
          <ac:chgData name="Ullman, Steven - (stevenullman)" userId="be92b924-aa4a-443f-acef-15ea6ff5c52a" providerId="ADAL" clId="{BD1035A9-B2B3-4272-9E4E-DCD570F73363}" dt="2019-11-25T00:18:12.465" v="3168" actId="1076"/>
          <ac:picMkLst>
            <pc:docMk/>
            <pc:sldMk cId="957547194" sldId="292"/>
            <ac:picMk id="4" creationId="{B92D74B5-E090-43EE-AB10-F92DB668CBD5}"/>
          </ac:picMkLst>
        </pc:picChg>
      </pc:sldChg>
      <pc:sldChg chg="addSp modSp add">
        <pc:chgData name="Ullman, Steven - (stevenullman)" userId="be92b924-aa4a-443f-acef-15ea6ff5c52a" providerId="ADAL" clId="{BD1035A9-B2B3-4272-9E4E-DCD570F73363}" dt="2019-11-25T00:38:38.032" v="3328" actId="207"/>
        <pc:sldMkLst>
          <pc:docMk/>
          <pc:sldMk cId="1910718292" sldId="293"/>
        </pc:sldMkLst>
        <pc:spChg chg="add mod">
          <ac:chgData name="Ullman, Steven - (stevenullman)" userId="be92b924-aa4a-443f-acef-15ea6ff5c52a" providerId="ADAL" clId="{BD1035A9-B2B3-4272-9E4E-DCD570F73363}" dt="2019-11-25T00:09:50.188" v="3133" actId="14861"/>
          <ac:spMkLst>
            <pc:docMk/>
            <pc:sldMk cId="1910718292" sldId="293"/>
            <ac:spMk id="3" creationId="{EFCE2973-B862-405B-9DE8-66D35FF1FE09}"/>
          </ac:spMkLst>
        </pc:spChg>
        <pc:spChg chg="add mod">
          <ac:chgData name="Ullman, Steven - (stevenullman)" userId="be92b924-aa4a-443f-acef-15ea6ff5c52a" providerId="ADAL" clId="{BD1035A9-B2B3-4272-9E4E-DCD570F73363}" dt="2019-11-25T00:10:02.413" v="3136" actId="14861"/>
          <ac:spMkLst>
            <pc:docMk/>
            <pc:sldMk cId="1910718292" sldId="293"/>
            <ac:spMk id="7" creationId="{909BE0CE-4E6F-4FF9-B02C-CC977B15433B}"/>
          </ac:spMkLst>
        </pc:spChg>
        <pc:spChg chg="mod">
          <ac:chgData name="Ullman, Steven - (stevenullman)" userId="be92b924-aa4a-443f-acef-15ea6ff5c52a" providerId="ADAL" clId="{BD1035A9-B2B3-4272-9E4E-DCD570F73363}" dt="2019-11-25T00:38:38.032" v="3328" actId="207"/>
          <ac:spMkLst>
            <pc:docMk/>
            <pc:sldMk cId="1910718292" sldId="293"/>
            <ac:spMk id="8" creationId="{F57E1A3C-2E59-4AE4-90BE-E16F1C7A14B9}"/>
          </ac:spMkLst>
        </pc:spChg>
        <pc:spChg chg="add mod">
          <ac:chgData name="Ullman, Steven - (stevenullman)" userId="be92b924-aa4a-443f-acef-15ea6ff5c52a" providerId="ADAL" clId="{BD1035A9-B2B3-4272-9E4E-DCD570F73363}" dt="2019-11-25T00:12:46.931" v="3150" actId="692"/>
          <ac:spMkLst>
            <pc:docMk/>
            <pc:sldMk cId="1910718292" sldId="293"/>
            <ac:spMk id="10" creationId="{95160AA8-1EC8-4DC5-A1CB-28CA241ABF57}"/>
          </ac:spMkLst>
        </pc:spChg>
        <pc:picChg chg="mod">
          <ac:chgData name="Ullman, Steven - (stevenullman)" userId="be92b924-aa4a-443f-acef-15ea6ff5c52a" providerId="ADAL" clId="{BD1035A9-B2B3-4272-9E4E-DCD570F73363}" dt="2019-11-25T00:08:43.722" v="3129" actId="1076"/>
          <ac:picMkLst>
            <pc:docMk/>
            <pc:sldMk cId="1910718292" sldId="293"/>
            <ac:picMk id="4" creationId="{48C1DBD8-A325-41B2-A2FE-3A81F108C40F}"/>
          </ac:picMkLst>
        </pc:picChg>
        <pc:picChg chg="add mod">
          <ac:chgData name="Ullman, Steven - (stevenullman)" userId="be92b924-aa4a-443f-acef-15ea6ff5c52a" providerId="ADAL" clId="{BD1035A9-B2B3-4272-9E4E-DCD570F73363}" dt="2019-11-25T00:11:46.985" v="3144" actId="14861"/>
          <ac:picMkLst>
            <pc:docMk/>
            <pc:sldMk cId="1910718292" sldId="293"/>
            <ac:picMk id="9" creationId="{1B8C0B1D-4A3C-4AEA-A022-9922E0B10486}"/>
          </ac:picMkLst>
        </pc:picChg>
      </pc:sldChg>
      <pc:sldChg chg="addSp modSp">
        <pc:chgData name="Ullman, Steven - (stevenullman)" userId="be92b924-aa4a-443f-acef-15ea6ff5c52a" providerId="ADAL" clId="{BD1035A9-B2B3-4272-9E4E-DCD570F73363}" dt="2019-11-25T00:41:30.214" v="3468" actId="14100"/>
        <pc:sldMkLst>
          <pc:docMk/>
          <pc:sldMk cId="1880727557" sldId="294"/>
        </pc:sldMkLst>
        <pc:spChg chg="add mod">
          <ac:chgData name="Ullman, Steven - (stevenullman)" userId="be92b924-aa4a-443f-acef-15ea6ff5c52a" providerId="ADAL" clId="{BD1035A9-B2B3-4272-9E4E-DCD570F73363}" dt="2019-11-25T00:41:30.214" v="3468" actId="14100"/>
          <ac:spMkLst>
            <pc:docMk/>
            <pc:sldMk cId="1880727557" sldId="294"/>
            <ac:spMk id="5" creationId="{F2EB4A0B-E35D-40FB-A4CF-B187B066E247}"/>
          </ac:spMkLst>
        </pc:spChg>
        <pc:graphicFrameChg chg="mod modGraphic">
          <ac:chgData name="Ullman, Steven - (stevenullman)" userId="be92b924-aa4a-443f-acef-15ea6ff5c52a" providerId="ADAL" clId="{BD1035A9-B2B3-4272-9E4E-DCD570F73363}" dt="2019-11-25T00:25:16.663" v="3204" actId="14100"/>
          <ac:graphicFrameMkLst>
            <pc:docMk/>
            <pc:sldMk cId="1880727557" sldId="294"/>
            <ac:graphicFrameMk id="4" creationId="{C84E32F5-85C4-4022-85EA-AE28A1F8A51F}"/>
          </ac:graphicFrameMkLst>
        </pc:graphicFrameChg>
      </pc:sldChg>
    </pc:docChg>
  </pc:docChgLst>
  <pc:docChgLst>
    <pc:chgData name="Ahmad-Post, Zara - (zahmadpost)" userId="S::zahmadpost@email.arizona.edu::e4769a36-d133-47fd-9462-55d21a7caf72" providerId="AD" clId="Web-{232BC7A8-E925-4F9C-B8BF-87F75FCFC852}"/>
    <pc:docChg chg="addSld modSld">
      <pc:chgData name="Ahmad-Post, Zara - (zahmadpost)" userId="S::zahmadpost@email.arizona.edu::e4769a36-d133-47fd-9462-55d21a7caf72" providerId="AD" clId="Web-{232BC7A8-E925-4F9C-B8BF-87F75FCFC852}" dt="2019-11-24T23:37:02.222" v="186" actId="1076"/>
      <pc:docMkLst>
        <pc:docMk/>
      </pc:docMkLst>
      <pc:sldChg chg="modSp">
        <pc:chgData name="Ahmad-Post, Zara - (zahmadpost)" userId="S::zahmadpost@email.arizona.edu::e4769a36-d133-47fd-9462-55d21a7caf72" providerId="AD" clId="Web-{232BC7A8-E925-4F9C-B8BF-87F75FCFC852}" dt="2019-11-24T23:23:00.314" v="14" actId="20577"/>
        <pc:sldMkLst>
          <pc:docMk/>
          <pc:sldMk cId="2793563683" sldId="281"/>
        </pc:sldMkLst>
        <pc:spChg chg="mod">
          <ac:chgData name="Ahmad-Post, Zara - (zahmadpost)" userId="S::zahmadpost@email.arizona.edu::e4769a36-d133-47fd-9462-55d21a7caf72" providerId="AD" clId="Web-{232BC7A8-E925-4F9C-B8BF-87F75FCFC852}" dt="2019-11-24T23:23:00.314" v="14" actId="20577"/>
          <ac:spMkLst>
            <pc:docMk/>
            <pc:sldMk cId="2793563683" sldId="281"/>
            <ac:spMk id="3" creationId="{DC4737CF-1E99-4DF4-98DF-9EBBD28AEA45}"/>
          </ac:spMkLst>
        </pc:spChg>
      </pc:sldChg>
      <pc:sldChg chg="addSp delSp modSp new">
        <pc:chgData name="Ahmad-Post, Zara - (zahmadpost)" userId="S::zahmadpost@email.arizona.edu::e4769a36-d133-47fd-9462-55d21a7caf72" providerId="AD" clId="Web-{232BC7A8-E925-4F9C-B8BF-87F75FCFC852}" dt="2019-11-24T23:37:02.222" v="186" actId="1076"/>
        <pc:sldMkLst>
          <pc:docMk/>
          <pc:sldMk cId="1662638881" sldId="288"/>
        </pc:sldMkLst>
        <pc:spChg chg="mod">
          <ac:chgData name="Ahmad-Post, Zara - (zahmadpost)" userId="S::zahmadpost@email.arizona.edu::e4769a36-d133-47fd-9462-55d21a7caf72" providerId="AD" clId="Web-{232BC7A8-E925-4F9C-B8BF-87F75FCFC852}" dt="2019-11-24T23:35:02.721" v="64" actId="20577"/>
          <ac:spMkLst>
            <pc:docMk/>
            <pc:sldMk cId="1662638881" sldId="288"/>
            <ac:spMk id="2" creationId="{FE239B67-1529-4ACD-BDF7-B9BC7E8BC185}"/>
          </ac:spMkLst>
        </pc:spChg>
        <pc:spChg chg="del">
          <ac:chgData name="Ahmad-Post, Zara - (zahmadpost)" userId="S::zahmadpost@email.arizona.edu::e4769a36-d133-47fd-9462-55d21a7caf72" providerId="AD" clId="Web-{232BC7A8-E925-4F9C-B8BF-87F75FCFC852}" dt="2019-11-24T23:34:46.689" v="17"/>
          <ac:spMkLst>
            <pc:docMk/>
            <pc:sldMk cId="1662638881" sldId="288"/>
            <ac:spMk id="3" creationId="{CC6D21DF-6EFE-4497-A2A7-9C7445FCD3DE}"/>
          </ac:spMkLst>
        </pc:spChg>
        <pc:spChg chg="add del">
          <ac:chgData name="Ahmad-Post, Zara - (zahmadpost)" userId="S::zahmadpost@email.arizona.edu::e4769a36-d133-47fd-9462-55d21a7caf72" providerId="AD" clId="Web-{232BC7A8-E925-4F9C-B8BF-87F75FCFC852}" dt="2019-11-24T23:35:50.534" v="71"/>
          <ac:spMkLst>
            <pc:docMk/>
            <pc:sldMk cId="1662638881" sldId="288"/>
            <ac:spMk id="6" creationId="{523F8D6D-4849-4F49-BB06-797B896B2494}"/>
          </ac:spMkLst>
        </pc:spChg>
        <pc:spChg chg="add mod">
          <ac:chgData name="Ahmad-Post, Zara - (zahmadpost)" userId="S::zahmadpost@email.arizona.edu::e4769a36-d133-47fd-9462-55d21a7caf72" providerId="AD" clId="Web-{232BC7A8-E925-4F9C-B8BF-87F75FCFC852}" dt="2019-11-24T23:36:52.706" v="185" actId="14100"/>
          <ac:spMkLst>
            <pc:docMk/>
            <pc:sldMk cId="1662638881" sldId="288"/>
            <ac:spMk id="7" creationId="{599AE5F5-DAF6-4834-9D2E-4326A1E6F409}"/>
          </ac:spMkLst>
        </pc:spChg>
        <pc:picChg chg="add mod ord">
          <ac:chgData name="Ahmad-Post, Zara - (zahmadpost)" userId="S::zahmadpost@email.arizona.edu::e4769a36-d133-47fd-9462-55d21a7caf72" providerId="AD" clId="Web-{232BC7A8-E925-4F9C-B8BF-87F75FCFC852}" dt="2019-11-24T23:37:02.222" v="186" actId="1076"/>
          <ac:picMkLst>
            <pc:docMk/>
            <pc:sldMk cId="1662638881" sldId="288"/>
            <ac:picMk id="4" creationId="{48C1DBD8-A325-41B2-A2FE-3A81F108C40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52B753-96DC-470A-8F14-C382D6A55535}" type="doc">
      <dgm:prSet loTypeId="urn:microsoft.com/office/officeart/2005/8/layout/process1" loCatId="process" qsTypeId="urn:microsoft.com/office/officeart/2005/8/quickstyle/simple1" qsCatId="simple" csTypeId="urn:microsoft.com/office/officeart/2005/8/colors/accent1_2" csCatId="accent1" phldr="1"/>
      <dgm:spPr/>
    </dgm:pt>
    <dgm:pt modelId="{06220A44-C60B-4296-8D76-68F6E1675E15}">
      <dgm:prSet phldrT="[Text]"/>
      <dgm:spPr/>
      <dgm:t>
        <a:bodyPr/>
        <a:lstStyle/>
        <a:p>
          <a:r>
            <a:rPr lang="en-US"/>
            <a:t>Computational Propaganda</a:t>
          </a:r>
        </a:p>
      </dgm:t>
    </dgm:pt>
    <dgm:pt modelId="{35314147-E643-4228-BA0E-05399EBBA4C3}" type="parTrans" cxnId="{071C7454-3495-4721-B99A-9F72BAD99A65}">
      <dgm:prSet/>
      <dgm:spPr/>
      <dgm:t>
        <a:bodyPr/>
        <a:lstStyle/>
        <a:p>
          <a:endParaRPr lang="en-US"/>
        </a:p>
      </dgm:t>
    </dgm:pt>
    <dgm:pt modelId="{B3209BC8-D2C0-436F-8275-BD1FABAA0F0A}" type="sibTrans" cxnId="{071C7454-3495-4721-B99A-9F72BAD99A65}">
      <dgm:prSet/>
      <dgm:spPr/>
      <dgm:t>
        <a:bodyPr/>
        <a:lstStyle/>
        <a:p>
          <a:endParaRPr lang="en-US"/>
        </a:p>
      </dgm:t>
    </dgm:pt>
    <dgm:pt modelId="{34C6F801-3670-4792-B89E-789DC9EB0CD0}">
      <dgm:prSet phldrT="[Text]"/>
      <dgm:spPr/>
      <dgm:t>
        <a:bodyPr/>
        <a:lstStyle/>
        <a:p>
          <a:r>
            <a:rPr lang="en-US"/>
            <a:t>Cyber Troops</a:t>
          </a:r>
        </a:p>
      </dgm:t>
    </dgm:pt>
    <dgm:pt modelId="{5F2C7391-8F2D-46B9-9B9C-C8550C70E3A3}" type="parTrans" cxnId="{F884E719-FA32-44C7-B810-A5D6C218CDE3}">
      <dgm:prSet/>
      <dgm:spPr/>
      <dgm:t>
        <a:bodyPr/>
        <a:lstStyle/>
        <a:p>
          <a:endParaRPr lang="en-US"/>
        </a:p>
      </dgm:t>
    </dgm:pt>
    <dgm:pt modelId="{0C74B7C6-925C-4C2A-8197-98E590963D4B}" type="sibTrans" cxnId="{F884E719-FA32-44C7-B810-A5D6C218CDE3}">
      <dgm:prSet/>
      <dgm:spPr/>
      <dgm:t>
        <a:bodyPr/>
        <a:lstStyle/>
        <a:p>
          <a:endParaRPr lang="en-US"/>
        </a:p>
      </dgm:t>
    </dgm:pt>
    <dgm:pt modelId="{9756700E-DF62-4310-A36D-F24F42207377}">
      <dgm:prSet phldrT="[Text]"/>
      <dgm:spPr/>
      <dgm:t>
        <a:bodyPr/>
        <a:lstStyle/>
        <a:p>
          <a:r>
            <a:rPr lang="en-US"/>
            <a:t>Manipulation and Misinformation</a:t>
          </a:r>
        </a:p>
      </dgm:t>
    </dgm:pt>
    <dgm:pt modelId="{0A73DD51-61D1-4F1E-A714-3E12922B254B}" type="parTrans" cxnId="{36A29AD7-8401-4280-A5D4-265E98DF5CCA}">
      <dgm:prSet/>
      <dgm:spPr/>
      <dgm:t>
        <a:bodyPr/>
        <a:lstStyle/>
        <a:p>
          <a:endParaRPr lang="en-US"/>
        </a:p>
      </dgm:t>
    </dgm:pt>
    <dgm:pt modelId="{F839A7E1-5DDA-4B7C-B5D9-AED46E656B36}" type="sibTrans" cxnId="{36A29AD7-8401-4280-A5D4-265E98DF5CCA}">
      <dgm:prSet/>
      <dgm:spPr/>
      <dgm:t>
        <a:bodyPr/>
        <a:lstStyle/>
        <a:p>
          <a:endParaRPr lang="en-US"/>
        </a:p>
      </dgm:t>
    </dgm:pt>
    <dgm:pt modelId="{821941D9-0C79-4870-90C2-7721A7FC4BA1}" type="pres">
      <dgm:prSet presAssocID="{9552B753-96DC-470A-8F14-C382D6A55535}" presName="Name0" presStyleCnt="0">
        <dgm:presLayoutVars>
          <dgm:dir/>
          <dgm:resizeHandles val="exact"/>
        </dgm:presLayoutVars>
      </dgm:prSet>
      <dgm:spPr/>
    </dgm:pt>
    <dgm:pt modelId="{41820FD6-9E2F-4D29-90F8-FA4CA217FB3E}" type="pres">
      <dgm:prSet presAssocID="{06220A44-C60B-4296-8D76-68F6E1675E15}" presName="node" presStyleLbl="node1" presStyleIdx="0" presStyleCnt="3" custScaleX="107652" custScaleY="89013" custLinFactNeighborX="18067" custLinFactNeighborY="-24495">
        <dgm:presLayoutVars>
          <dgm:bulletEnabled val="1"/>
        </dgm:presLayoutVars>
      </dgm:prSet>
      <dgm:spPr/>
    </dgm:pt>
    <dgm:pt modelId="{76ABC3EE-9A30-4D2C-BD20-E0FBE98E3E05}" type="pres">
      <dgm:prSet presAssocID="{B3209BC8-D2C0-436F-8275-BD1FABAA0F0A}" presName="sibTrans" presStyleLbl="sibTrans2D1" presStyleIdx="0" presStyleCnt="2" custAng="2795295" custScaleX="83217" custLinFactX="-11607" custLinFactY="87084" custLinFactNeighborX="-100000" custLinFactNeighborY="100000"/>
      <dgm:spPr/>
    </dgm:pt>
    <dgm:pt modelId="{C8953D51-6562-4E66-AFD7-EE06E9C0A6EC}" type="pres">
      <dgm:prSet presAssocID="{B3209BC8-D2C0-436F-8275-BD1FABAA0F0A}" presName="connectorText" presStyleLbl="sibTrans2D1" presStyleIdx="0" presStyleCnt="2"/>
      <dgm:spPr/>
    </dgm:pt>
    <dgm:pt modelId="{80DFF421-A759-472F-9785-E29865B3EE76}" type="pres">
      <dgm:prSet presAssocID="{34C6F801-3670-4792-B89E-789DC9EB0CD0}" presName="node" presStyleLbl="node1" presStyleIdx="1" presStyleCnt="3" custScaleX="108144" custScaleY="59504" custLinFactNeighborX="77286" custLinFactNeighborY="-11826">
        <dgm:presLayoutVars>
          <dgm:bulletEnabled val="1"/>
        </dgm:presLayoutVars>
      </dgm:prSet>
      <dgm:spPr/>
    </dgm:pt>
    <dgm:pt modelId="{12167F16-5545-4E34-A505-C571916A06D4}" type="pres">
      <dgm:prSet presAssocID="{0C74B7C6-925C-4C2A-8197-98E590963D4B}" presName="sibTrans" presStyleLbl="sibTrans2D1" presStyleIdx="1" presStyleCnt="2" custLinFactNeighborX="-16398" custLinFactNeighborY="9886"/>
      <dgm:spPr/>
    </dgm:pt>
    <dgm:pt modelId="{D6C3D7A8-6838-45C1-81F7-C02C90CA7D87}" type="pres">
      <dgm:prSet presAssocID="{0C74B7C6-925C-4C2A-8197-98E590963D4B}" presName="connectorText" presStyleLbl="sibTrans2D1" presStyleIdx="1" presStyleCnt="2"/>
      <dgm:spPr/>
    </dgm:pt>
    <dgm:pt modelId="{2AFE07D0-5A6E-41E5-B86E-51F04BD57A90}" type="pres">
      <dgm:prSet presAssocID="{9756700E-DF62-4310-A36D-F24F42207377}" presName="node" presStyleLbl="node1" presStyleIdx="2" presStyleCnt="3" custLinFactX="-108647" custLinFactY="38730" custLinFactNeighborX="-200000" custLinFactNeighborY="100000">
        <dgm:presLayoutVars>
          <dgm:bulletEnabled val="1"/>
        </dgm:presLayoutVars>
      </dgm:prSet>
      <dgm:spPr/>
    </dgm:pt>
  </dgm:ptLst>
  <dgm:cxnLst>
    <dgm:cxn modelId="{217E1E0C-9EFA-41E4-8262-D2A23AB54258}" type="presOf" srcId="{34C6F801-3670-4792-B89E-789DC9EB0CD0}" destId="{80DFF421-A759-472F-9785-E29865B3EE76}" srcOrd="0" destOrd="0" presId="urn:microsoft.com/office/officeart/2005/8/layout/process1"/>
    <dgm:cxn modelId="{F884E719-FA32-44C7-B810-A5D6C218CDE3}" srcId="{9552B753-96DC-470A-8F14-C382D6A55535}" destId="{34C6F801-3670-4792-B89E-789DC9EB0CD0}" srcOrd="1" destOrd="0" parTransId="{5F2C7391-8F2D-46B9-9B9C-C8550C70E3A3}" sibTransId="{0C74B7C6-925C-4C2A-8197-98E590963D4B}"/>
    <dgm:cxn modelId="{6A2E4D23-67D6-42D1-B448-0E6BB5343242}" type="presOf" srcId="{9756700E-DF62-4310-A36D-F24F42207377}" destId="{2AFE07D0-5A6E-41E5-B86E-51F04BD57A90}" srcOrd="0" destOrd="0" presId="urn:microsoft.com/office/officeart/2005/8/layout/process1"/>
    <dgm:cxn modelId="{B1277F39-A782-4062-A14E-C274D0B35617}" type="presOf" srcId="{9552B753-96DC-470A-8F14-C382D6A55535}" destId="{821941D9-0C79-4870-90C2-7721A7FC4BA1}" srcOrd="0" destOrd="0" presId="urn:microsoft.com/office/officeart/2005/8/layout/process1"/>
    <dgm:cxn modelId="{0E28AD67-47DD-4AD3-B6F0-D45019BA4E4A}" type="presOf" srcId="{B3209BC8-D2C0-436F-8275-BD1FABAA0F0A}" destId="{76ABC3EE-9A30-4D2C-BD20-E0FBE98E3E05}" srcOrd="0" destOrd="0" presId="urn:microsoft.com/office/officeart/2005/8/layout/process1"/>
    <dgm:cxn modelId="{071C7454-3495-4721-B99A-9F72BAD99A65}" srcId="{9552B753-96DC-470A-8F14-C382D6A55535}" destId="{06220A44-C60B-4296-8D76-68F6E1675E15}" srcOrd="0" destOrd="0" parTransId="{35314147-E643-4228-BA0E-05399EBBA4C3}" sibTransId="{B3209BC8-D2C0-436F-8275-BD1FABAA0F0A}"/>
    <dgm:cxn modelId="{99487784-6069-4CBB-A7E0-31F9F4803A94}" type="presOf" srcId="{B3209BC8-D2C0-436F-8275-BD1FABAA0F0A}" destId="{C8953D51-6562-4E66-AFD7-EE06E9C0A6EC}" srcOrd="1" destOrd="0" presId="urn:microsoft.com/office/officeart/2005/8/layout/process1"/>
    <dgm:cxn modelId="{624E17AE-185C-4975-A653-15A103F9E344}" type="presOf" srcId="{0C74B7C6-925C-4C2A-8197-98E590963D4B}" destId="{12167F16-5545-4E34-A505-C571916A06D4}" srcOrd="0" destOrd="0" presId="urn:microsoft.com/office/officeart/2005/8/layout/process1"/>
    <dgm:cxn modelId="{C3DF63B7-4F26-4B3B-A76E-BA977204DC20}" type="presOf" srcId="{0C74B7C6-925C-4C2A-8197-98E590963D4B}" destId="{D6C3D7A8-6838-45C1-81F7-C02C90CA7D87}" srcOrd="1" destOrd="0" presId="urn:microsoft.com/office/officeart/2005/8/layout/process1"/>
    <dgm:cxn modelId="{36A29AD7-8401-4280-A5D4-265E98DF5CCA}" srcId="{9552B753-96DC-470A-8F14-C382D6A55535}" destId="{9756700E-DF62-4310-A36D-F24F42207377}" srcOrd="2" destOrd="0" parTransId="{0A73DD51-61D1-4F1E-A714-3E12922B254B}" sibTransId="{F839A7E1-5DDA-4B7C-B5D9-AED46E656B36}"/>
    <dgm:cxn modelId="{C6CE65EB-1097-4A7F-8B30-835C54FDFEE7}" type="presOf" srcId="{06220A44-C60B-4296-8D76-68F6E1675E15}" destId="{41820FD6-9E2F-4D29-90F8-FA4CA217FB3E}" srcOrd="0" destOrd="0" presId="urn:microsoft.com/office/officeart/2005/8/layout/process1"/>
    <dgm:cxn modelId="{72E3BD7A-99F9-4D63-8790-3A562570667F}" type="presParOf" srcId="{821941D9-0C79-4870-90C2-7721A7FC4BA1}" destId="{41820FD6-9E2F-4D29-90F8-FA4CA217FB3E}" srcOrd="0" destOrd="0" presId="urn:microsoft.com/office/officeart/2005/8/layout/process1"/>
    <dgm:cxn modelId="{2102668A-CCC6-4289-8F15-6F4AD25B891E}" type="presParOf" srcId="{821941D9-0C79-4870-90C2-7721A7FC4BA1}" destId="{76ABC3EE-9A30-4D2C-BD20-E0FBE98E3E05}" srcOrd="1" destOrd="0" presId="urn:microsoft.com/office/officeart/2005/8/layout/process1"/>
    <dgm:cxn modelId="{EEAA621A-FE30-45F8-B54C-E7ED76C7FECD}" type="presParOf" srcId="{76ABC3EE-9A30-4D2C-BD20-E0FBE98E3E05}" destId="{C8953D51-6562-4E66-AFD7-EE06E9C0A6EC}" srcOrd="0" destOrd="0" presId="urn:microsoft.com/office/officeart/2005/8/layout/process1"/>
    <dgm:cxn modelId="{525648A6-BB43-458B-8BD6-6E255130C94F}" type="presParOf" srcId="{821941D9-0C79-4870-90C2-7721A7FC4BA1}" destId="{80DFF421-A759-472F-9785-E29865B3EE76}" srcOrd="2" destOrd="0" presId="urn:microsoft.com/office/officeart/2005/8/layout/process1"/>
    <dgm:cxn modelId="{21703C9B-C11C-4272-88D6-8C4986677D4C}" type="presParOf" srcId="{821941D9-0C79-4870-90C2-7721A7FC4BA1}" destId="{12167F16-5545-4E34-A505-C571916A06D4}" srcOrd="3" destOrd="0" presId="urn:microsoft.com/office/officeart/2005/8/layout/process1"/>
    <dgm:cxn modelId="{65480E78-39CE-4CE8-9CE9-83E9F510F162}" type="presParOf" srcId="{12167F16-5545-4E34-A505-C571916A06D4}" destId="{D6C3D7A8-6838-45C1-81F7-C02C90CA7D87}" srcOrd="0" destOrd="0" presId="urn:microsoft.com/office/officeart/2005/8/layout/process1"/>
    <dgm:cxn modelId="{6E81ADD1-96AF-473F-BC8E-445E2BABAD89}" type="presParOf" srcId="{821941D9-0C79-4870-90C2-7721A7FC4BA1}" destId="{2AFE07D0-5A6E-41E5-B86E-51F04BD57A9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20FD6-9E2F-4D29-90F8-FA4CA217FB3E}">
      <dsp:nvSpPr>
        <dsp:cNvPr id="0" name=""/>
        <dsp:cNvSpPr/>
      </dsp:nvSpPr>
      <dsp:spPr>
        <a:xfrm>
          <a:off x="136618" y="1348993"/>
          <a:ext cx="1661453" cy="824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Computational Propaganda</a:t>
          </a:r>
        </a:p>
      </dsp:txBody>
      <dsp:txXfrm>
        <a:off x="160760" y="1373135"/>
        <a:ext cx="1613169" cy="775988"/>
      </dsp:txXfrm>
    </dsp:sp>
    <dsp:sp modelId="{76ABC3EE-9A30-4D2C-BD20-E0FBE98E3E05}">
      <dsp:nvSpPr>
        <dsp:cNvPr id="0" name=""/>
        <dsp:cNvSpPr/>
      </dsp:nvSpPr>
      <dsp:spPr>
        <a:xfrm rot="2948793">
          <a:off x="1512005" y="2345038"/>
          <a:ext cx="424021" cy="3827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531863" y="2378162"/>
        <a:ext cx="309195" cy="229652"/>
      </dsp:txXfrm>
    </dsp:sp>
    <dsp:sp modelId="{80DFF421-A759-472F-9785-E29865B3EE76}">
      <dsp:nvSpPr>
        <dsp:cNvPr id="0" name=""/>
        <dsp:cNvSpPr/>
      </dsp:nvSpPr>
      <dsp:spPr>
        <a:xfrm>
          <a:off x="2758505" y="1602938"/>
          <a:ext cx="1669047" cy="551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Cyber Troops</a:t>
          </a:r>
        </a:p>
      </dsp:txBody>
      <dsp:txXfrm>
        <a:off x="2774644" y="1619077"/>
        <a:ext cx="1636769" cy="518737"/>
      </dsp:txXfrm>
    </dsp:sp>
    <dsp:sp modelId="{12167F16-5545-4E34-A505-C571916A06D4}">
      <dsp:nvSpPr>
        <dsp:cNvPr id="0" name=""/>
        <dsp:cNvSpPr/>
      </dsp:nvSpPr>
      <dsp:spPr>
        <a:xfrm rot="7793077">
          <a:off x="2779928" y="2338078"/>
          <a:ext cx="452860" cy="3827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874157" y="2370573"/>
        <a:ext cx="338034" cy="229652"/>
      </dsp:txXfrm>
    </dsp:sp>
    <dsp:sp modelId="{2AFE07D0-5A6E-41E5-B86E-51F04BD57A90}">
      <dsp:nvSpPr>
        <dsp:cNvPr id="0" name=""/>
        <dsp:cNvSpPr/>
      </dsp:nvSpPr>
      <dsp:spPr>
        <a:xfrm>
          <a:off x="1656280" y="2809608"/>
          <a:ext cx="1543356" cy="9260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Manipulation and Misinformation</a:t>
          </a:r>
        </a:p>
      </dsp:txBody>
      <dsp:txXfrm>
        <a:off x="1683402" y="2836730"/>
        <a:ext cx="1489112" cy="8717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8156A-77CA-4019-8BCA-3D9BF5D8609A}" type="datetimeFigureOut">
              <a:rPr lang="en-US" smtClean="0"/>
              <a:t>11/25/2019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A548D-F68A-4705-8B23-D0F18945196B}" type="slidenum">
              <a:rPr lang="en-US" smtClean="0"/>
              <a:t>‹#›</a:t>
            </a:fld>
            <a:endParaRPr lang="en-US"/>
          </a:p>
        </p:txBody>
      </p:sp>
    </p:spTree>
    <p:extLst>
      <p:ext uri="{BB962C8B-B14F-4D97-AF65-F5344CB8AC3E}">
        <p14:creationId xmlns:p14="http://schemas.microsoft.com/office/powerpoint/2010/main" val="325618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ytimes.com/interactive/2018/09/04/technology/facebook-influence-campaigns-quiz.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ytimes.com/interactive/2018/09/04/technology/facebook-influence-campaigns-quiz.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prop.oii.ox.ac.uk/wp-content/uploads/sites/93/2019/09/CyberTroop-Report19.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prop.oii.ox.ac.uk/wp-content/uploads/sites/93/2019/09/CyberTroop-Report19.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Around the world, government actors are using social media to manufacture consensus, automate suppression, and undermine trust in the liberal international order.</a:t>
            </a:r>
          </a:p>
        </p:txBody>
      </p:sp>
      <p:sp>
        <p:nvSpPr>
          <p:cNvPr id="4" name="Slide Number Placeholder 3"/>
          <p:cNvSpPr>
            <a:spLocks noGrp="1"/>
          </p:cNvSpPr>
          <p:nvPr>
            <p:ph type="sldNum" sz="quarter" idx="5"/>
          </p:nvPr>
        </p:nvSpPr>
        <p:spPr/>
        <p:txBody>
          <a:bodyPr/>
          <a:lstStyle/>
          <a:p>
            <a:fld id="{10DA548D-F68A-4705-8B23-D0F18945196B}" type="slidenum">
              <a:rPr lang="en-US" smtClean="0"/>
              <a:t>4</a:t>
            </a:fld>
            <a:endParaRPr lang="en-US"/>
          </a:p>
        </p:txBody>
      </p:sp>
    </p:spTree>
    <p:extLst>
      <p:ext uri="{BB962C8B-B14F-4D97-AF65-F5344CB8AC3E}">
        <p14:creationId xmlns:p14="http://schemas.microsoft.com/office/powerpoint/2010/main" val="162390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Astroturfing – the masking of sponsorship or authorship of a message or organization that appears to come from a grass roots community; Russian group setting up IG account creating polarizing content around the black lives matter movement – Russians creating Chicano Rights FB page posting about Hispanic heritage</a:t>
            </a:r>
          </a:p>
        </p:txBody>
      </p:sp>
      <p:sp>
        <p:nvSpPr>
          <p:cNvPr id="4" name="Slide Number Placeholder 3"/>
          <p:cNvSpPr>
            <a:spLocks noGrp="1"/>
          </p:cNvSpPr>
          <p:nvPr>
            <p:ph type="sldNum" sz="quarter" idx="5"/>
          </p:nvPr>
        </p:nvSpPr>
        <p:spPr/>
        <p:txBody>
          <a:bodyPr/>
          <a:lstStyle/>
          <a:p>
            <a:fld id="{10DA548D-F68A-4705-8B23-D0F18945196B}" type="slidenum">
              <a:rPr lang="en-US" smtClean="0"/>
              <a:t>5</a:t>
            </a:fld>
            <a:endParaRPr lang="en-US"/>
          </a:p>
        </p:txBody>
      </p:sp>
    </p:spTree>
    <p:extLst>
      <p:ext uri="{BB962C8B-B14F-4D97-AF65-F5344CB8AC3E}">
        <p14:creationId xmlns:p14="http://schemas.microsoft.com/office/powerpoint/2010/main" val="246007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Disinformation actors frequently use divisive language and images in their content. They often evoke historical figures and context in an attempt to sway public opinion and create division. Spotting disinformation is not always straight forward. In the image above, the post on the right is the disinformation image. </a:t>
            </a:r>
          </a:p>
          <a:p>
            <a:r>
              <a:rPr lang="en-US"/>
              <a:t>Source: </a:t>
            </a:r>
            <a:r>
              <a:rPr lang="en-US">
                <a:hlinkClick r:id="rId3"/>
              </a:rPr>
              <a:t>https://www.nytimes.com/interactive/2018/09/04/technology/facebook-influence-campaigns-quiz.html</a:t>
            </a:r>
            <a:endParaRPr lang="en-US"/>
          </a:p>
          <a:p>
            <a:endParaRPr lang="en-US"/>
          </a:p>
        </p:txBody>
      </p:sp>
      <p:sp>
        <p:nvSpPr>
          <p:cNvPr id="4" name="Slide Number Placeholder 3"/>
          <p:cNvSpPr>
            <a:spLocks noGrp="1"/>
          </p:cNvSpPr>
          <p:nvPr>
            <p:ph type="sldNum" sz="quarter" idx="5"/>
          </p:nvPr>
        </p:nvSpPr>
        <p:spPr/>
        <p:txBody>
          <a:bodyPr/>
          <a:lstStyle/>
          <a:p>
            <a:fld id="{10DA548D-F68A-4705-8B23-D0F18945196B}" type="slidenum">
              <a:rPr lang="en-US" smtClean="0"/>
              <a:t>6</a:t>
            </a:fld>
            <a:endParaRPr lang="en-US"/>
          </a:p>
        </p:txBody>
      </p:sp>
    </p:spTree>
    <p:extLst>
      <p:ext uri="{BB962C8B-B14F-4D97-AF65-F5344CB8AC3E}">
        <p14:creationId xmlns:p14="http://schemas.microsoft.com/office/powerpoint/2010/main" val="857899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Disinformation actors frequently use divisive language and images in their content. They often evoke historical figures and context in an attempt to sway public opinion and create division. Spotting disinformation is not always straight forward. In the image above, the post on the right is the disinformation image. </a:t>
            </a:r>
          </a:p>
          <a:p>
            <a:r>
              <a:rPr lang="en-US"/>
              <a:t>Source: </a:t>
            </a:r>
            <a:r>
              <a:rPr lang="en-US">
                <a:hlinkClick r:id="rId3"/>
              </a:rPr>
              <a:t>https://www.nytimes.com/interactive/2018/09/04/technology/facebook-influence-campaigns-quiz.html</a:t>
            </a:r>
            <a:endParaRPr lang="en-US"/>
          </a:p>
          <a:p>
            <a:endParaRPr lang="en-US"/>
          </a:p>
        </p:txBody>
      </p:sp>
      <p:sp>
        <p:nvSpPr>
          <p:cNvPr id="4" name="Slide Number Placeholder 3"/>
          <p:cNvSpPr>
            <a:spLocks noGrp="1"/>
          </p:cNvSpPr>
          <p:nvPr>
            <p:ph type="sldNum" sz="quarter" idx="5"/>
          </p:nvPr>
        </p:nvSpPr>
        <p:spPr/>
        <p:txBody>
          <a:bodyPr/>
          <a:lstStyle/>
          <a:p>
            <a:fld id="{10DA548D-F68A-4705-8B23-D0F18945196B}" type="slidenum">
              <a:rPr lang="en-US" smtClean="0"/>
              <a:t>7</a:t>
            </a:fld>
            <a:endParaRPr lang="en-US"/>
          </a:p>
        </p:txBody>
      </p:sp>
    </p:spTree>
    <p:extLst>
      <p:ext uri="{BB962C8B-B14F-4D97-AF65-F5344CB8AC3E}">
        <p14:creationId xmlns:p14="http://schemas.microsoft.com/office/powerpoint/2010/main" val="2035887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A548D-F68A-4705-8B23-D0F18945196B}" type="slidenum">
              <a:rPr lang="en-US" smtClean="0"/>
              <a:t>9</a:t>
            </a:fld>
            <a:endParaRPr lang="en-US"/>
          </a:p>
        </p:txBody>
      </p:sp>
    </p:spTree>
    <p:extLst>
      <p:ext uri="{BB962C8B-B14F-4D97-AF65-F5344CB8AC3E}">
        <p14:creationId xmlns:p14="http://schemas.microsoft.com/office/powerpoint/2010/main" val="96317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Oxford 2019 Computational Propaganda Report: </a:t>
            </a:r>
            <a:r>
              <a:rPr lang="en-US">
                <a:hlinkClick r:id="rId3"/>
              </a:rPr>
              <a:t>https://</a:t>
            </a:r>
            <a:r>
              <a:rPr lang="en-US" err="1">
                <a:hlinkClick r:id="rId3"/>
              </a:rPr>
              <a:t>comprop.oii.ox.ac.uk</a:t>
            </a:r>
            <a:r>
              <a:rPr lang="en-US">
                <a:hlinkClick r:id="rId3"/>
              </a:rPr>
              <a:t>/wp-content/uploads/sites/93/2019/09/CyberTroop-Report19.pdf</a:t>
            </a:r>
            <a:endParaRPr lang="en-US"/>
          </a:p>
        </p:txBody>
      </p:sp>
      <p:sp>
        <p:nvSpPr>
          <p:cNvPr id="4" name="Slide Number Placeholder 3"/>
          <p:cNvSpPr>
            <a:spLocks noGrp="1"/>
          </p:cNvSpPr>
          <p:nvPr>
            <p:ph type="sldNum" sz="quarter" idx="5"/>
          </p:nvPr>
        </p:nvSpPr>
        <p:spPr/>
        <p:txBody>
          <a:bodyPr/>
          <a:lstStyle/>
          <a:p>
            <a:fld id="{10DA548D-F68A-4705-8B23-D0F18945196B}" type="slidenum">
              <a:rPr lang="en-US" smtClean="0"/>
              <a:t>10</a:t>
            </a:fld>
            <a:endParaRPr lang="en-US"/>
          </a:p>
        </p:txBody>
      </p:sp>
    </p:spTree>
    <p:extLst>
      <p:ext uri="{BB962C8B-B14F-4D97-AF65-F5344CB8AC3E}">
        <p14:creationId xmlns:p14="http://schemas.microsoft.com/office/powerpoint/2010/main" val="55145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Oxford 2019 Computational Propaganda Report: </a:t>
            </a:r>
            <a:r>
              <a:rPr lang="en-US">
                <a:hlinkClick r:id="rId3"/>
              </a:rPr>
              <a:t>https://comprop.oii.ox.ac.uk/wp-content/uploads/sites/93/2019/09/CyberTroop-Report19.pdf</a:t>
            </a:r>
            <a:endParaRPr lang="en-US"/>
          </a:p>
        </p:txBody>
      </p:sp>
      <p:sp>
        <p:nvSpPr>
          <p:cNvPr id="4" name="Slide Number Placeholder 3"/>
          <p:cNvSpPr>
            <a:spLocks noGrp="1"/>
          </p:cNvSpPr>
          <p:nvPr>
            <p:ph type="sldNum" sz="quarter" idx="5"/>
          </p:nvPr>
        </p:nvSpPr>
        <p:spPr/>
        <p:txBody>
          <a:bodyPr/>
          <a:lstStyle/>
          <a:p>
            <a:fld id="{10DA548D-F68A-4705-8B23-D0F18945196B}" type="slidenum">
              <a:rPr lang="en-US" smtClean="0"/>
              <a:t>11</a:t>
            </a:fld>
            <a:endParaRPr lang="en-US"/>
          </a:p>
        </p:txBody>
      </p:sp>
    </p:spTree>
    <p:extLst>
      <p:ext uri="{BB962C8B-B14F-4D97-AF65-F5344CB8AC3E}">
        <p14:creationId xmlns:p14="http://schemas.microsoft.com/office/powerpoint/2010/main" val="257227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Primary motive – sway public opinion one way or another</a:t>
            </a:r>
          </a:p>
        </p:txBody>
      </p:sp>
      <p:sp>
        <p:nvSpPr>
          <p:cNvPr id="4" name="Slide Number Placeholder 3"/>
          <p:cNvSpPr>
            <a:spLocks noGrp="1"/>
          </p:cNvSpPr>
          <p:nvPr>
            <p:ph type="sldNum" sz="quarter" idx="5"/>
          </p:nvPr>
        </p:nvSpPr>
        <p:spPr/>
        <p:txBody>
          <a:bodyPr/>
          <a:lstStyle/>
          <a:p>
            <a:fld id="{10DA548D-F68A-4705-8B23-D0F18945196B}" type="slidenum">
              <a:rPr lang="en-US" smtClean="0"/>
              <a:t>13</a:t>
            </a:fld>
            <a:endParaRPr lang="en-US"/>
          </a:p>
        </p:txBody>
      </p:sp>
    </p:spTree>
    <p:extLst>
      <p:ext uri="{BB962C8B-B14F-4D97-AF65-F5344CB8AC3E}">
        <p14:creationId xmlns:p14="http://schemas.microsoft.com/office/powerpoint/2010/main" val="560178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Countries/groups with agendas using </a:t>
            </a:r>
            <a:r>
              <a:rPr lang="en-US" u="sng"/>
              <a:t>technology</a:t>
            </a:r>
            <a:r>
              <a:rPr lang="en-US"/>
              <a:t> to </a:t>
            </a:r>
            <a:r>
              <a:rPr lang="en-US" u="sng"/>
              <a:t>influence</a:t>
            </a:r>
            <a:r>
              <a:rPr lang="en-US" i="1"/>
              <a:t> </a:t>
            </a:r>
            <a:r>
              <a:rPr lang="en-US"/>
              <a:t>decisions and disrupt/manipulate democratic processes.</a:t>
            </a:r>
          </a:p>
          <a:p>
            <a:endParaRPr lang="en-US"/>
          </a:p>
        </p:txBody>
      </p:sp>
      <p:sp>
        <p:nvSpPr>
          <p:cNvPr id="4" name="Slide Number Placeholder 3"/>
          <p:cNvSpPr>
            <a:spLocks noGrp="1"/>
          </p:cNvSpPr>
          <p:nvPr>
            <p:ph type="sldNum" sz="quarter" idx="5"/>
          </p:nvPr>
        </p:nvSpPr>
        <p:spPr/>
        <p:txBody>
          <a:bodyPr/>
          <a:lstStyle/>
          <a:p>
            <a:fld id="{10DA548D-F68A-4705-8B23-D0F18945196B}" type="slidenum">
              <a:rPr lang="en-US" smtClean="0"/>
              <a:t>18</a:t>
            </a:fld>
            <a:endParaRPr lang="en-US"/>
          </a:p>
        </p:txBody>
      </p:sp>
    </p:spTree>
    <p:extLst>
      <p:ext uri="{BB962C8B-B14F-4D97-AF65-F5344CB8AC3E}">
        <p14:creationId xmlns:p14="http://schemas.microsoft.com/office/powerpoint/2010/main" val="1285777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3999" y="1122363"/>
            <a:ext cx="10078891" cy="1121375"/>
          </a:xfrm>
        </p:spPr>
        <p:txBody>
          <a:bodyPr anchor="t"/>
          <a:lstStyle>
            <a:lvl1pPr algn="r">
              <a:defRPr sz="6000" baseline="0">
                <a:solidFill>
                  <a:srgbClr val="002060"/>
                </a:solidFill>
              </a:defRPr>
            </a:lvl1pPr>
          </a:lstStyle>
          <a:p>
            <a:r>
              <a:rPr lang="en-US"/>
              <a:t>Presentation Title</a:t>
            </a:r>
          </a:p>
        </p:txBody>
      </p:sp>
      <p:sp>
        <p:nvSpPr>
          <p:cNvPr id="3" name="Subtitle 2"/>
          <p:cNvSpPr>
            <a:spLocks noGrp="1"/>
          </p:cNvSpPr>
          <p:nvPr>
            <p:ph type="subTitle" idx="1" hasCustomPrompt="1"/>
          </p:nvPr>
        </p:nvSpPr>
        <p:spPr>
          <a:xfrm>
            <a:off x="4710313" y="2795215"/>
            <a:ext cx="5957687" cy="531972"/>
          </a:xfrm>
        </p:spPr>
        <p:txBody>
          <a:bodyPr>
            <a:normAutofit/>
          </a:bodyPr>
          <a:lstStyle>
            <a:lvl1pPr marL="0" indent="0" algn="r">
              <a:buNone/>
              <a:defRPr sz="3200" b="1" baseline="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CRS 000</a:t>
            </a:r>
          </a:p>
        </p:txBody>
      </p:sp>
      <p:sp>
        <p:nvSpPr>
          <p:cNvPr id="10" name="Text Placeholder 9"/>
          <p:cNvSpPr>
            <a:spLocks noGrp="1"/>
          </p:cNvSpPr>
          <p:nvPr>
            <p:ph type="body" sz="quarter" idx="10" hasCustomPrompt="1"/>
          </p:nvPr>
        </p:nvSpPr>
        <p:spPr>
          <a:xfrm>
            <a:off x="4710116" y="3327187"/>
            <a:ext cx="5957884" cy="552663"/>
          </a:xfrm>
        </p:spPr>
        <p:txBody>
          <a:bodyPr/>
          <a:lstStyle>
            <a:lvl1pPr marL="0" indent="0" algn="r">
              <a:buNone/>
              <a:defRPr lang="en-US" sz="2800" dirty="0">
                <a:solidFill>
                  <a:srgbClr val="002060"/>
                </a:solidFill>
              </a:defRPr>
            </a:lvl1pPr>
          </a:lstStyle>
          <a:p>
            <a:r>
              <a:rPr lang="en-US" sz="2800">
                <a:latin typeface="+mj-lt"/>
              </a:rPr>
              <a:t>Presenter name</a:t>
            </a:r>
          </a:p>
        </p:txBody>
      </p:sp>
      <p:sp>
        <p:nvSpPr>
          <p:cNvPr id="14" name="Text Placeholder 13"/>
          <p:cNvSpPr>
            <a:spLocks noGrp="1"/>
          </p:cNvSpPr>
          <p:nvPr>
            <p:ph type="body" sz="quarter" idx="11" hasCustomPrompt="1"/>
          </p:nvPr>
        </p:nvSpPr>
        <p:spPr>
          <a:xfrm>
            <a:off x="4710113" y="3933826"/>
            <a:ext cx="5957887" cy="384602"/>
          </a:xfrm>
        </p:spPr>
        <p:txBody>
          <a:bodyPr>
            <a:normAutofit/>
          </a:bodyPr>
          <a:lstStyle>
            <a:lvl1pPr marL="0" indent="0" algn="r">
              <a:buNone/>
              <a:defRPr lang="en-US" sz="2400" i="1" dirty="0">
                <a:solidFill>
                  <a:srgbClr val="002060"/>
                </a:solidFill>
              </a:defRPr>
            </a:lvl1pPr>
          </a:lstStyle>
          <a:p>
            <a:r>
              <a:rPr lang="en-US" i="1">
                <a:latin typeface="+mj-lt"/>
              </a:rPr>
              <a:t>Presenter Title</a:t>
            </a:r>
          </a:p>
        </p:txBody>
      </p:sp>
    </p:spTree>
    <p:custDataLst>
      <p:tags r:id="rId1"/>
    </p:custDataLst>
    <p:extLst>
      <p:ext uri="{BB962C8B-B14F-4D97-AF65-F5344CB8AC3E}">
        <p14:creationId xmlns:p14="http://schemas.microsoft.com/office/powerpoint/2010/main" val="362962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Title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a:t>
            </a:r>
          </a:p>
        </p:txBody>
      </p:sp>
    </p:spTree>
    <p:extLst>
      <p:ext uri="{BB962C8B-B14F-4D97-AF65-F5344CB8AC3E}">
        <p14:creationId xmlns:p14="http://schemas.microsoft.com/office/powerpoint/2010/main" val="196547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Vertical Text Placeholder 2"/>
          <p:cNvSpPr>
            <a:spLocks noGrp="1"/>
          </p:cNvSpPr>
          <p:nvPr>
            <p:ph type="body" orient="vert" idx="1" hasCustomPrompt="1"/>
          </p:nvPr>
        </p:nvSpPr>
        <p:spPr/>
        <p:txBody>
          <a:bodyPr vert="eaVert"/>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57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a:t>Click To Edit Title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48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p:txBody>
          <a:bodyPr/>
          <a:lstStyle>
            <a:lvl1pPr>
              <a:defRPr/>
            </a:lvl1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7007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a:t>Click To Edit Title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878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Title</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1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martArt Placeholder 3"/>
          <p:cNvSpPr>
            <a:spLocks noGrp="1"/>
          </p:cNvSpPr>
          <p:nvPr>
            <p:ph type="dgm" sz="quarter" idx="10" hasCustomPrompt="1"/>
          </p:nvPr>
        </p:nvSpPr>
        <p:spPr>
          <a:xfrm>
            <a:off x="0" y="0"/>
            <a:ext cx="3073400" cy="6858000"/>
          </a:xfrm>
          <a:solidFill>
            <a:srgbClr val="C00000"/>
          </a:solidFill>
        </p:spPr>
        <p:txBody>
          <a:bodyPr>
            <a:normAutofit/>
          </a:bodyPr>
          <a:lstStyle>
            <a:lvl1pPr marL="0" indent="0">
              <a:buNone/>
              <a:defRPr sz="2400" baseline="0">
                <a:solidFill>
                  <a:schemeClr val="bg1"/>
                </a:solidFill>
                <a:latin typeface="+mj-lt"/>
              </a:defRPr>
            </a:lvl1pPr>
          </a:lstStyle>
          <a:p>
            <a:r>
              <a:rPr lang="en-US"/>
              <a:t>Slide Title</a:t>
            </a:r>
          </a:p>
        </p:txBody>
      </p:sp>
      <p:sp>
        <p:nvSpPr>
          <p:cNvPr id="7" name="Content Placeholder 6"/>
          <p:cNvSpPr>
            <a:spLocks noGrp="1"/>
          </p:cNvSpPr>
          <p:nvPr>
            <p:ph sz="quarter" idx="11" hasCustomPrompt="1"/>
          </p:nvPr>
        </p:nvSpPr>
        <p:spPr>
          <a:xfrm>
            <a:off x="1" y="0"/>
            <a:ext cx="3073400" cy="652463"/>
          </a:xfrm>
          <a:solidFill>
            <a:srgbClr val="002060"/>
          </a:solidFill>
        </p:spPr>
        <p:txBody>
          <a:bodyPr>
            <a:normAutofit/>
          </a:bodyPr>
          <a:lstStyle>
            <a:lvl1pPr marL="0" indent="0">
              <a:buNone/>
              <a:defRPr sz="2000">
                <a:solidFill>
                  <a:schemeClr val="bg1"/>
                </a:solidFill>
                <a:latin typeface="+mj-lt"/>
              </a:defRPr>
            </a:lvl1pPr>
          </a:lstStyle>
          <a:p>
            <a:pPr lvl="0"/>
            <a:r>
              <a:rPr lang="en-US"/>
              <a:t>Camtasia Slide</a:t>
            </a:r>
          </a:p>
        </p:txBody>
      </p:sp>
      <p:sp>
        <p:nvSpPr>
          <p:cNvPr id="8" name="Isosceles Triangle 7"/>
          <p:cNvSpPr/>
          <p:nvPr userDrawn="1"/>
        </p:nvSpPr>
        <p:spPr>
          <a:xfrm>
            <a:off x="261258" y="499462"/>
            <a:ext cx="338712" cy="169049"/>
          </a:xfrm>
          <a:prstGeom prst="triangle">
            <a:avLst>
              <a:gd name="adj" fmla="val 545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330200" y="1190625"/>
            <a:ext cx="2428875" cy="5226050"/>
          </a:xfrm>
        </p:spPr>
        <p:txBody>
          <a:bodyPr>
            <a:normAutofit/>
          </a:bodyPr>
          <a:lstStyle>
            <a:lvl1pPr marL="0" indent="0">
              <a:buNone/>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text</a:t>
            </a:r>
          </a:p>
          <a:p>
            <a:pPr lvl="1"/>
            <a:r>
              <a:rPr lang="en-US"/>
              <a:t>Second level</a:t>
            </a:r>
          </a:p>
          <a:p>
            <a:pPr lvl="2"/>
            <a:r>
              <a:rPr lang="en-US"/>
              <a:t>Third level</a:t>
            </a:r>
          </a:p>
        </p:txBody>
      </p:sp>
    </p:spTree>
    <p:extLst>
      <p:ext uri="{BB962C8B-B14F-4D97-AF65-F5344CB8AC3E}">
        <p14:creationId xmlns:p14="http://schemas.microsoft.com/office/powerpoint/2010/main" val="25485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n-US"/>
              <a:t>Click To Edit Title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6" name="Content Placeholder 5"/>
          <p:cNvSpPr>
            <a:spLocks noGrp="1"/>
          </p:cNvSpPr>
          <p:nvPr>
            <p:ph sz="quarter" idx="4" hasCustomPrompt="1"/>
          </p:nvPr>
        </p:nvSpPr>
        <p:spPr>
          <a:xfrm>
            <a:off x="6172200" y="2505075"/>
            <a:ext cx="5183188" cy="3684588"/>
          </a:xfrm>
        </p:spPr>
        <p:txBody>
          <a:bodyPr/>
          <a:lstStyle>
            <a:lvl1pPr>
              <a:defRPr/>
            </a:lvl1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72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86501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2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Title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a:t>
            </a:r>
          </a:p>
        </p:txBody>
      </p:sp>
    </p:spTree>
    <p:extLst>
      <p:ext uri="{BB962C8B-B14F-4D97-AF65-F5344CB8AC3E}">
        <p14:creationId xmlns:p14="http://schemas.microsoft.com/office/powerpoint/2010/main" val="18468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custDataLst>
      <p:tags r:id="rId14"/>
    </p:custDataLst>
    <p:extLst>
      <p:ext uri="{BB962C8B-B14F-4D97-AF65-F5344CB8AC3E}">
        <p14:creationId xmlns:p14="http://schemas.microsoft.com/office/powerpoint/2010/main" val="1579561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Calibri Light" panose="020F0302020204030204" pitchFamily="34" charset="0"/>
          <a:ea typeface="+mj-ea"/>
          <a:cs typeface="Calibri Light" panose="020F0302020204030204" pitchFamily="34" charset="0"/>
        </a:defRPr>
      </a:lvl1pPr>
    </p:titleStyle>
    <p:bodyStyle>
      <a:lvl1pPr marL="228600" indent="-228600" algn="l" defTabSz="914400" rtl="0" eaLnBrk="1" latinLnBrk="0" hangingPunct="1">
        <a:lnSpc>
          <a:spcPct val="90000"/>
        </a:lnSpc>
        <a:spcBef>
          <a:spcPts val="1000"/>
        </a:spcBef>
        <a:buClr>
          <a:srgbClr val="002060"/>
        </a:buClr>
        <a:buFont typeface="Wingdings 3" panose="050401020108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2060"/>
        </a:buClr>
        <a:buFont typeface="Wingdings 3" panose="050401020108070707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2060"/>
        </a:buClr>
        <a:buFont typeface="Wingdings 3" panose="05040102010807070707"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omprop.oii.ox.ac.uk/wp-content/uploads/sites/93/2019/09/CyberTroop-Report19.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omprop.oii.ox.ac.uk/wp-content/uploads/sites/93/2019/09/CyberTroop-Report19.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nytimes.com/interactive/2018/09/04/technology/facebook-influence-campaigns-quiz.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nytimes.com/interactive/2018/09/04/technology/facebook-influence-campaigns-quiz.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1122363"/>
            <a:ext cx="10078891" cy="1121375"/>
          </a:xfrm>
        </p:spPr>
        <p:txBody>
          <a:bodyPr>
            <a:noAutofit/>
          </a:bodyPr>
          <a:lstStyle/>
          <a:p>
            <a:r>
              <a:rPr lang="en-US" sz="3600"/>
              <a:t>Computational Propaganda/</a:t>
            </a:r>
            <a:br>
              <a:rPr lang="en-US" sz="3600"/>
            </a:br>
            <a:r>
              <a:rPr lang="en-US" sz="3600"/>
              <a:t>Political Disinformation</a:t>
            </a:r>
          </a:p>
        </p:txBody>
      </p:sp>
      <p:sp>
        <p:nvSpPr>
          <p:cNvPr id="7" name="Subtitle 2"/>
          <p:cNvSpPr>
            <a:spLocks noGrp="1"/>
          </p:cNvSpPr>
          <p:nvPr>
            <p:ph type="subTitle" idx="1"/>
          </p:nvPr>
        </p:nvSpPr>
        <p:spPr>
          <a:xfrm>
            <a:off x="4710313" y="2795215"/>
            <a:ext cx="5957687" cy="531972"/>
          </a:xfrm>
        </p:spPr>
        <p:txBody>
          <a:bodyPr/>
          <a:lstStyle/>
          <a:p>
            <a:r>
              <a:rPr lang="en-US"/>
              <a:t>MIS 689</a:t>
            </a:r>
          </a:p>
        </p:txBody>
      </p:sp>
      <p:sp>
        <p:nvSpPr>
          <p:cNvPr id="9" name="Text Placeholder 4"/>
          <p:cNvSpPr>
            <a:spLocks noGrp="1"/>
          </p:cNvSpPr>
          <p:nvPr>
            <p:ph type="body" sz="quarter" idx="11"/>
          </p:nvPr>
        </p:nvSpPr>
        <p:spPr>
          <a:xfrm>
            <a:off x="8793325" y="3283853"/>
            <a:ext cx="1874675" cy="686604"/>
          </a:xfrm>
        </p:spPr>
        <p:txBody>
          <a:bodyPr>
            <a:normAutofit fontScale="85000" lnSpcReduction="20000"/>
          </a:bodyPr>
          <a:lstStyle/>
          <a:p>
            <a:r>
              <a:rPr lang="en-US"/>
              <a:t>Cyber Warfare </a:t>
            </a:r>
          </a:p>
          <a:p>
            <a:r>
              <a:rPr lang="en-US"/>
              <a:t>Capstone</a:t>
            </a:r>
          </a:p>
        </p:txBody>
      </p:sp>
    </p:spTree>
    <p:custDataLst>
      <p:tags r:id="rId1"/>
    </p:custDataLst>
    <p:extLst>
      <p:ext uri="{BB962C8B-B14F-4D97-AF65-F5344CB8AC3E}">
        <p14:creationId xmlns:p14="http://schemas.microsoft.com/office/powerpoint/2010/main" val="4259019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80A4-A165-42FA-BE51-04EF13FAAFD5}"/>
              </a:ext>
            </a:extLst>
          </p:cNvPr>
          <p:cNvSpPr>
            <a:spLocks noGrp="1"/>
          </p:cNvSpPr>
          <p:nvPr>
            <p:ph type="title"/>
          </p:nvPr>
        </p:nvSpPr>
        <p:spPr/>
        <p:txBody>
          <a:bodyPr/>
          <a:lstStyle/>
          <a:p>
            <a:r>
              <a:rPr lang="en-US"/>
              <a:t>Countries Using Social Media for International Computational Propaganda Campaigns</a:t>
            </a:r>
          </a:p>
        </p:txBody>
      </p:sp>
      <p:sp>
        <p:nvSpPr>
          <p:cNvPr id="3" name="Content Placeholder 2">
            <a:extLst>
              <a:ext uri="{FF2B5EF4-FFF2-40B4-BE49-F238E27FC236}">
                <a16:creationId xmlns:a16="http://schemas.microsoft.com/office/drawing/2014/main" id="{E1A0F8AF-BA37-4B5F-8502-C999C7DE3B25}"/>
              </a:ext>
            </a:extLst>
          </p:cNvPr>
          <p:cNvSpPr>
            <a:spLocks noGrp="1"/>
          </p:cNvSpPr>
          <p:nvPr>
            <p:ph idx="1"/>
          </p:nvPr>
        </p:nvSpPr>
        <p:spPr/>
        <p:txBody>
          <a:bodyPr/>
          <a:lstStyle/>
          <a:p>
            <a:r>
              <a:rPr lang="en-US"/>
              <a:t>Russia</a:t>
            </a:r>
          </a:p>
          <a:p>
            <a:r>
              <a:rPr lang="en-US"/>
              <a:t>Iran</a:t>
            </a:r>
          </a:p>
          <a:p>
            <a:r>
              <a:rPr lang="en-US"/>
              <a:t>Venezuela</a:t>
            </a:r>
          </a:p>
          <a:p>
            <a:r>
              <a:rPr lang="en-US"/>
              <a:t>India</a:t>
            </a:r>
          </a:p>
          <a:p>
            <a:r>
              <a:rPr lang="en-US"/>
              <a:t>China</a:t>
            </a:r>
          </a:p>
          <a:p>
            <a:r>
              <a:rPr lang="en-US"/>
              <a:t>Saudi Arabia</a:t>
            </a:r>
          </a:p>
          <a:p>
            <a:r>
              <a:rPr lang="en-US"/>
              <a:t>Pakistan</a:t>
            </a:r>
          </a:p>
          <a:p>
            <a:r>
              <a:rPr lang="en-US" u="sng"/>
              <a:t>U.S.</a:t>
            </a:r>
            <a:r>
              <a:rPr lang="en-US"/>
              <a:t> (not shown)</a:t>
            </a:r>
            <a:endParaRPr lang="en-US" u="sng"/>
          </a:p>
        </p:txBody>
      </p:sp>
      <p:pic>
        <p:nvPicPr>
          <p:cNvPr id="4" name="Picture 3">
            <a:extLst>
              <a:ext uri="{FF2B5EF4-FFF2-40B4-BE49-F238E27FC236}">
                <a16:creationId xmlns:a16="http://schemas.microsoft.com/office/drawing/2014/main" id="{B6C501DC-6C38-4DE7-9B36-6F459B3B6512}"/>
              </a:ext>
            </a:extLst>
          </p:cNvPr>
          <p:cNvPicPr>
            <a:picLocks noChangeAspect="1"/>
          </p:cNvPicPr>
          <p:nvPr/>
        </p:nvPicPr>
        <p:blipFill>
          <a:blip r:embed="rId3"/>
          <a:stretch>
            <a:fillRect/>
          </a:stretch>
        </p:blipFill>
        <p:spPr>
          <a:xfrm>
            <a:off x="3668232" y="1659605"/>
            <a:ext cx="7572264" cy="4503107"/>
          </a:xfrm>
          <a:prstGeom prst="rect">
            <a:avLst/>
          </a:prstGeom>
        </p:spPr>
      </p:pic>
      <p:sp>
        <p:nvSpPr>
          <p:cNvPr id="5" name="TextBox 4">
            <a:extLst>
              <a:ext uri="{FF2B5EF4-FFF2-40B4-BE49-F238E27FC236}">
                <a16:creationId xmlns:a16="http://schemas.microsoft.com/office/drawing/2014/main" id="{029402B7-6AD4-41D2-9F85-6C4C5708E3A7}"/>
              </a:ext>
            </a:extLst>
          </p:cNvPr>
          <p:cNvSpPr txBox="1"/>
          <p:nvPr/>
        </p:nvSpPr>
        <p:spPr>
          <a:xfrm>
            <a:off x="3554928" y="6162712"/>
            <a:ext cx="5699051" cy="261610"/>
          </a:xfrm>
          <a:prstGeom prst="rect">
            <a:avLst/>
          </a:prstGeom>
          <a:noFill/>
        </p:spPr>
        <p:txBody>
          <a:bodyPr wrap="square" rtlCol="0">
            <a:spAutoFit/>
          </a:bodyPr>
          <a:lstStyle/>
          <a:p>
            <a:r>
              <a:rPr lang="en-US" sz="1100">
                <a:hlinkClick r:id="rId4"/>
              </a:rPr>
              <a:t>https://comprop.oii.ox.ac.uk/wp-content/uploads/sites/93/2019/09/CyberTroop-Report19.pdf</a:t>
            </a:r>
            <a:endParaRPr lang="en-US" sz="1100"/>
          </a:p>
        </p:txBody>
      </p:sp>
    </p:spTree>
    <p:extLst>
      <p:ext uri="{BB962C8B-B14F-4D97-AF65-F5344CB8AC3E}">
        <p14:creationId xmlns:p14="http://schemas.microsoft.com/office/powerpoint/2010/main" val="1564787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019E-78D7-422C-9953-CD9824B25A9E}"/>
              </a:ext>
            </a:extLst>
          </p:cNvPr>
          <p:cNvSpPr>
            <a:spLocks noGrp="1"/>
          </p:cNvSpPr>
          <p:nvPr>
            <p:ph type="title"/>
          </p:nvPr>
        </p:nvSpPr>
        <p:spPr>
          <a:xfrm>
            <a:off x="838199" y="127130"/>
            <a:ext cx="11193049" cy="1325563"/>
          </a:xfrm>
        </p:spPr>
        <p:txBody>
          <a:bodyPr/>
          <a:lstStyle/>
          <a:p>
            <a:r>
              <a:rPr lang="en-US"/>
              <a:t>Authoritarian Regimes Using Social Media for Domestic Computational Propaganda Campaigns</a:t>
            </a:r>
          </a:p>
        </p:txBody>
      </p:sp>
      <p:pic>
        <p:nvPicPr>
          <p:cNvPr id="8" name="Content Placeholder 7">
            <a:extLst>
              <a:ext uri="{FF2B5EF4-FFF2-40B4-BE49-F238E27FC236}">
                <a16:creationId xmlns:a16="http://schemas.microsoft.com/office/drawing/2014/main" id="{9F41B67A-5ACC-4DD9-8852-081BC6EC13CF}"/>
              </a:ext>
            </a:extLst>
          </p:cNvPr>
          <p:cNvPicPr>
            <a:picLocks noGrp="1" noChangeAspect="1"/>
          </p:cNvPicPr>
          <p:nvPr>
            <p:ph idx="1"/>
          </p:nvPr>
        </p:nvPicPr>
        <p:blipFill>
          <a:blip r:embed="rId3"/>
          <a:stretch>
            <a:fillRect/>
          </a:stretch>
        </p:blipFill>
        <p:spPr>
          <a:xfrm>
            <a:off x="1823267" y="1825625"/>
            <a:ext cx="8545466" cy="4351338"/>
          </a:xfrm>
          <a:prstGeom prst="rect">
            <a:avLst/>
          </a:prstGeom>
        </p:spPr>
      </p:pic>
      <p:sp>
        <p:nvSpPr>
          <p:cNvPr id="5" name="TextBox 4">
            <a:extLst>
              <a:ext uri="{FF2B5EF4-FFF2-40B4-BE49-F238E27FC236}">
                <a16:creationId xmlns:a16="http://schemas.microsoft.com/office/drawing/2014/main" id="{F2EB4A0B-E35D-40FB-A4CF-B187B066E247}"/>
              </a:ext>
            </a:extLst>
          </p:cNvPr>
          <p:cNvSpPr txBox="1"/>
          <p:nvPr/>
        </p:nvSpPr>
        <p:spPr>
          <a:xfrm>
            <a:off x="1924492" y="6273209"/>
            <a:ext cx="5699051" cy="261610"/>
          </a:xfrm>
          <a:prstGeom prst="rect">
            <a:avLst/>
          </a:prstGeom>
          <a:noFill/>
        </p:spPr>
        <p:txBody>
          <a:bodyPr wrap="square" rtlCol="0">
            <a:spAutoFit/>
          </a:bodyPr>
          <a:lstStyle/>
          <a:p>
            <a:r>
              <a:rPr lang="en-US" sz="1100">
                <a:hlinkClick r:id="rId4"/>
              </a:rPr>
              <a:t>https://comprop.oii.ox.ac.uk/wp-content/uploads/sites/93/2019/09/CyberTroop-Report19.pdf</a:t>
            </a:r>
            <a:endParaRPr lang="en-US" sz="1100"/>
          </a:p>
        </p:txBody>
      </p:sp>
    </p:spTree>
    <p:extLst>
      <p:ext uri="{BB962C8B-B14F-4D97-AF65-F5344CB8AC3E}">
        <p14:creationId xmlns:p14="http://schemas.microsoft.com/office/powerpoint/2010/main" val="1880727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1CC0-9073-4A83-A15C-A8580A886D77}"/>
              </a:ext>
            </a:extLst>
          </p:cNvPr>
          <p:cNvSpPr>
            <a:spLocks noGrp="1"/>
          </p:cNvSpPr>
          <p:nvPr>
            <p:ph type="title"/>
          </p:nvPr>
        </p:nvSpPr>
        <p:spPr/>
        <p:txBody>
          <a:bodyPr/>
          <a:lstStyle/>
          <a:p>
            <a:r>
              <a:rPr lang="en-US"/>
              <a:t>Movement of Computational Propaganda</a:t>
            </a:r>
          </a:p>
        </p:txBody>
      </p:sp>
      <p:sp>
        <p:nvSpPr>
          <p:cNvPr id="3" name="Content Placeholder 2">
            <a:extLst>
              <a:ext uri="{FF2B5EF4-FFF2-40B4-BE49-F238E27FC236}">
                <a16:creationId xmlns:a16="http://schemas.microsoft.com/office/drawing/2014/main" id="{7B517D6F-666C-4344-B69A-F41BED7F2B43}"/>
              </a:ext>
            </a:extLst>
          </p:cNvPr>
          <p:cNvSpPr>
            <a:spLocks noGrp="1"/>
          </p:cNvSpPr>
          <p:nvPr>
            <p:ph idx="1"/>
          </p:nvPr>
        </p:nvSpPr>
        <p:spPr>
          <a:xfrm>
            <a:off x="838200" y="1867602"/>
            <a:ext cx="10515600" cy="4351338"/>
          </a:xfrm>
        </p:spPr>
        <p:txBody>
          <a:bodyPr/>
          <a:lstStyle/>
          <a:p>
            <a:r>
              <a:rPr lang="en-US"/>
              <a:t>Computational propaganda moved from successfully executed </a:t>
            </a:r>
            <a:r>
              <a:rPr lang="en-US" b="1" u="sng"/>
              <a:t>internal</a:t>
            </a:r>
            <a:r>
              <a:rPr lang="en-US"/>
              <a:t> (nation side) campaigns to </a:t>
            </a:r>
            <a:r>
              <a:rPr lang="en-US" b="1" u="sng"/>
              <a:t>external</a:t>
            </a:r>
            <a:r>
              <a:rPr lang="en-US"/>
              <a:t> (foreign/global) campaigns</a:t>
            </a:r>
          </a:p>
          <a:p>
            <a:endParaRPr lang="en-US"/>
          </a:p>
        </p:txBody>
      </p:sp>
      <p:pic>
        <p:nvPicPr>
          <p:cNvPr id="4" name="Picture 3">
            <a:extLst>
              <a:ext uri="{FF2B5EF4-FFF2-40B4-BE49-F238E27FC236}">
                <a16:creationId xmlns:a16="http://schemas.microsoft.com/office/drawing/2014/main" id="{FB840194-B57B-4C15-8464-EF1F363E1177}"/>
              </a:ext>
            </a:extLst>
          </p:cNvPr>
          <p:cNvPicPr>
            <a:picLocks noChangeAspect="1"/>
          </p:cNvPicPr>
          <p:nvPr/>
        </p:nvPicPr>
        <p:blipFill>
          <a:blip r:embed="rId2"/>
          <a:stretch>
            <a:fillRect/>
          </a:stretch>
        </p:blipFill>
        <p:spPr>
          <a:xfrm>
            <a:off x="6514436" y="3986213"/>
            <a:ext cx="3905250" cy="2190750"/>
          </a:xfrm>
          <a:prstGeom prst="rect">
            <a:avLst/>
          </a:prstGeom>
          <a:effectLst>
            <a:softEdge rad="127000"/>
          </a:effectLst>
        </p:spPr>
      </p:pic>
      <p:pic>
        <p:nvPicPr>
          <p:cNvPr id="5" name="Picture 4">
            <a:extLst>
              <a:ext uri="{FF2B5EF4-FFF2-40B4-BE49-F238E27FC236}">
                <a16:creationId xmlns:a16="http://schemas.microsoft.com/office/drawing/2014/main" id="{7F1BDD4D-CD5B-40BD-9B1C-62B278455145}"/>
              </a:ext>
            </a:extLst>
          </p:cNvPr>
          <p:cNvPicPr>
            <a:picLocks noChangeAspect="1"/>
          </p:cNvPicPr>
          <p:nvPr/>
        </p:nvPicPr>
        <p:blipFill>
          <a:blip r:embed="rId3"/>
          <a:stretch>
            <a:fillRect/>
          </a:stretch>
        </p:blipFill>
        <p:spPr>
          <a:xfrm>
            <a:off x="1601320" y="4047900"/>
            <a:ext cx="3608440" cy="1921377"/>
          </a:xfrm>
          <a:prstGeom prst="rect">
            <a:avLst/>
          </a:prstGeom>
        </p:spPr>
      </p:pic>
      <p:pic>
        <p:nvPicPr>
          <p:cNvPr id="6" name="Picture 5">
            <a:extLst>
              <a:ext uri="{FF2B5EF4-FFF2-40B4-BE49-F238E27FC236}">
                <a16:creationId xmlns:a16="http://schemas.microsoft.com/office/drawing/2014/main" id="{37F54033-EE67-4235-B1C8-71B66DCD2E98}"/>
              </a:ext>
            </a:extLst>
          </p:cNvPr>
          <p:cNvPicPr>
            <a:picLocks noChangeAspect="1"/>
          </p:cNvPicPr>
          <p:nvPr/>
        </p:nvPicPr>
        <p:blipFill>
          <a:blip r:embed="rId4"/>
          <a:stretch>
            <a:fillRect/>
          </a:stretch>
        </p:blipFill>
        <p:spPr>
          <a:xfrm>
            <a:off x="2311891" y="2981029"/>
            <a:ext cx="1020265" cy="1020265"/>
          </a:xfrm>
          <a:prstGeom prst="rect">
            <a:avLst/>
          </a:prstGeom>
        </p:spPr>
      </p:pic>
      <p:pic>
        <p:nvPicPr>
          <p:cNvPr id="7" name="Picture 6">
            <a:extLst>
              <a:ext uri="{FF2B5EF4-FFF2-40B4-BE49-F238E27FC236}">
                <a16:creationId xmlns:a16="http://schemas.microsoft.com/office/drawing/2014/main" id="{BEDBC658-6706-4C4C-AD90-111CF5241100}"/>
              </a:ext>
            </a:extLst>
          </p:cNvPr>
          <p:cNvPicPr>
            <a:picLocks noChangeAspect="1"/>
          </p:cNvPicPr>
          <p:nvPr/>
        </p:nvPicPr>
        <p:blipFill>
          <a:blip r:embed="rId4"/>
          <a:stretch>
            <a:fillRect/>
          </a:stretch>
        </p:blipFill>
        <p:spPr>
          <a:xfrm>
            <a:off x="6641123" y="2965948"/>
            <a:ext cx="1020265" cy="1020265"/>
          </a:xfrm>
          <a:prstGeom prst="rect">
            <a:avLst/>
          </a:prstGeom>
        </p:spPr>
      </p:pic>
      <p:sp>
        <p:nvSpPr>
          <p:cNvPr id="10" name="Flowchart: Or 9">
            <a:extLst>
              <a:ext uri="{FF2B5EF4-FFF2-40B4-BE49-F238E27FC236}">
                <a16:creationId xmlns:a16="http://schemas.microsoft.com/office/drawing/2014/main" id="{675C6C74-71E9-4920-BD46-F079249F2007}"/>
              </a:ext>
            </a:extLst>
          </p:cNvPr>
          <p:cNvSpPr/>
          <p:nvPr/>
        </p:nvSpPr>
        <p:spPr>
          <a:xfrm>
            <a:off x="7539816" y="4946901"/>
            <a:ext cx="243144" cy="26147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Or 12">
            <a:extLst>
              <a:ext uri="{FF2B5EF4-FFF2-40B4-BE49-F238E27FC236}">
                <a16:creationId xmlns:a16="http://schemas.microsoft.com/office/drawing/2014/main" id="{DB721742-69CF-4C51-94F8-71FCD58F12A0}"/>
              </a:ext>
            </a:extLst>
          </p:cNvPr>
          <p:cNvSpPr/>
          <p:nvPr/>
        </p:nvSpPr>
        <p:spPr>
          <a:xfrm>
            <a:off x="8223917" y="5076057"/>
            <a:ext cx="243144" cy="26147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Or 13">
            <a:extLst>
              <a:ext uri="{FF2B5EF4-FFF2-40B4-BE49-F238E27FC236}">
                <a16:creationId xmlns:a16="http://schemas.microsoft.com/office/drawing/2014/main" id="{594BD267-7D79-465E-9774-887330DAF648}"/>
              </a:ext>
            </a:extLst>
          </p:cNvPr>
          <p:cNvSpPr/>
          <p:nvPr/>
        </p:nvSpPr>
        <p:spPr>
          <a:xfrm>
            <a:off x="9097395" y="4945321"/>
            <a:ext cx="243144" cy="26147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Or 14">
            <a:extLst>
              <a:ext uri="{FF2B5EF4-FFF2-40B4-BE49-F238E27FC236}">
                <a16:creationId xmlns:a16="http://schemas.microsoft.com/office/drawing/2014/main" id="{AA0BEBFD-8ECB-4852-89CC-C43009CDF2DB}"/>
              </a:ext>
            </a:extLst>
          </p:cNvPr>
          <p:cNvSpPr/>
          <p:nvPr/>
        </p:nvSpPr>
        <p:spPr>
          <a:xfrm>
            <a:off x="9340539" y="5430406"/>
            <a:ext cx="243144" cy="26147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Or 15">
            <a:extLst>
              <a:ext uri="{FF2B5EF4-FFF2-40B4-BE49-F238E27FC236}">
                <a16:creationId xmlns:a16="http://schemas.microsoft.com/office/drawing/2014/main" id="{DDA2F436-21C7-4742-9DB7-384C8A3973CC}"/>
              </a:ext>
            </a:extLst>
          </p:cNvPr>
          <p:cNvSpPr/>
          <p:nvPr/>
        </p:nvSpPr>
        <p:spPr>
          <a:xfrm>
            <a:off x="8975823" y="4683849"/>
            <a:ext cx="243144" cy="26147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Or 16">
            <a:extLst>
              <a:ext uri="{FF2B5EF4-FFF2-40B4-BE49-F238E27FC236}">
                <a16:creationId xmlns:a16="http://schemas.microsoft.com/office/drawing/2014/main" id="{0FBC9EA3-7AE7-4D31-B519-96E05639FD64}"/>
              </a:ext>
            </a:extLst>
          </p:cNvPr>
          <p:cNvSpPr/>
          <p:nvPr/>
        </p:nvSpPr>
        <p:spPr>
          <a:xfrm>
            <a:off x="8467061" y="4747117"/>
            <a:ext cx="243144" cy="26147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Or 17">
            <a:extLst>
              <a:ext uri="{FF2B5EF4-FFF2-40B4-BE49-F238E27FC236}">
                <a16:creationId xmlns:a16="http://schemas.microsoft.com/office/drawing/2014/main" id="{7B892737-1CA3-424F-9444-445876919981}"/>
              </a:ext>
            </a:extLst>
          </p:cNvPr>
          <p:cNvSpPr/>
          <p:nvPr/>
        </p:nvSpPr>
        <p:spPr>
          <a:xfrm>
            <a:off x="7792719" y="5349343"/>
            <a:ext cx="243144" cy="26147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79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1911-BB63-4285-8C78-E9BB2644530C}"/>
              </a:ext>
            </a:extLst>
          </p:cNvPr>
          <p:cNvSpPr>
            <a:spLocks noGrp="1"/>
          </p:cNvSpPr>
          <p:nvPr>
            <p:ph type="title"/>
          </p:nvPr>
        </p:nvSpPr>
        <p:spPr/>
        <p:txBody>
          <a:bodyPr/>
          <a:lstStyle/>
          <a:p>
            <a:r>
              <a:rPr lang="en-US"/>
              <a:t>Motivations</a:t>
            </a:r>
          </a:p>
        </p:txBody>
      </p:sp>
      <p:sp>
        <p:nvSpPr>
          <p:cNvPr id="3" name="Content Placeholder 2">
            <a:extLst>
              <a:ext uri="{FF2B5EF4-FFF2-40B4-BE49-F238E27FC236}">
                <a16:creationId xmlns:a16="http://schemas.microsoft.com/office/drawing/2014/main" id="{DC4737CF-1E99-4DF4-98DF-9EBBD28AEA45}"/>
              </a:ext>
            </a:extLst>
          </p:cNvPr>
          <p:cNvSpPr>
            <a:spLocks noGrp="1"/>
          </p:cNvSpPr>
          <p:nvPr>
            <p:ph idx="1"/>
          </p:nvPr>
        </p:nvSpPr>
        <p:spPr/>
        <p:txBody>
          <a:bodyPr vert="horz" lIns="91440" tIns="45720" rIns="91440" bIns="45720" rtlCol="0" anchor="t">
            <a:normAutofit lnSpcReduction="10000"/>
          </a:bodyPr>
          <a:lstStyle/>
          <a:p>
            <a:r>
              <a:rPr lang="en-US"/>
              <a:t>The three primary goals for computational propaganda orchestrated by cyber troops: </a:t>
            </a:r>
          </a:p>
          <a:p>
            <a:pPr marL="971550" lvl="1" indent="-514350">
              <a:buFont typeface="+mj-lt"/>
              <a:buAutoNum type="arabicPeriod"/>
            </a:pPr>
            <a:r>
              <a:rPr lang="en-US"/>
              <a:t>Suppress fundamental human rights</a:t>
            </a:r>
          </a:p>
          <a:p>
            <a:pPr marL="971550" lvl="1" indent="-514350">
              <a:buFont typeface="+mj-lt"/>
              <a:buAutoNum type="arabicPeriod"/>
            </a:pPr>
            <a:r>
              <a:rPr lang="en-US"/>
              <a:t>Discredit political opposition</a:t>
            </a:r>
          </a:p>
          <a:p>
            <a:pPr marL="971550" lvl="1" indent="-514350">
              <a:buFont typeface="+mj-lt"/>
              <a:buAutoNum type="arabicPeriod"/>
            </a:pPr>
            <a:r>
              <a:rPr lang="en-US"/>
              <a:t>Drown out political dissent</a:t>
            </a:r>
          </a:p>
          <a:p>
            <a:r>
              <a:rPr lang="en-US" b="1"/>
              <a:t>Two</a:t>
            </a:r>
            <a:r>
              <a:rPr lang="en-US"/>
              <a:t> primary methods for computational propaganda:</a:t>
            </a:r>
          </a:p>
          <a:p>
            <a:pPr marL="914400" lvl="1" indent="-457200">
              <a:buFont typeface="+mj-lt"/>
              <a:buAutoNum type="arabicPeriod"/>
            </a:pPr>
            <a:r>
              <a:rPr lang="en-US" b="1"/>
              <a:t>Targeted:</a:t>
            </a:r>
            <a:r>
              <a:rPr lang="en-US"/>
              <a:t> Specific and targeted propaganda for binary polarization</a:t>
            </a:r>
          </a:p>
          <a:p>
            <a:pPr lvl="2"/>
            <a:r>
              <a:rPr lang="en-US"/>
              <a:t>Selected targets, meant to pull and push opinions to one side of the argument</a:t>
            </a:r>
          </a:p>
          <a:p>
            <a:pPr lvl="2"/>
            <a:r>
              <a:rPr lang="en-US"/>
              <a:t>Ex: “Yes this is right” or “No this is wrong” – Clear division</a:t>
            </a:r>
          </a:p>
          <a:p>
            <a:pPr marL="914400" lvl="1" indent="-457200">
              <a:buFont typeface="+mj-lt"/>
              <a:buAutoNum type="arabicPeriod"/>
            </a:pPr>
            <a:r>
              <a:rPr lang="en-US" b="1"/>
              <a:t>Broad: </a:t>
            </a:r>
            <a:r>
              <a:rPr lang="en-US"/>
              <a:t>Mass audience-focused</a:t>
            </a:r>
          </a:p>
          <a:p>
            <a:pPr lvl="2"/>
            <a:r>
              <a:rPr lang="en-US"/>
              <a:t>Designed to reach a large audience and disrupt/manipulate views</a:t>
            </a:r>
          </a:p>
          <a:p>
            <a:pPr lvl="2"/>
            <a:r>
              <a:rPr lang="en-US"/>
              <a:t>Pushes towards both/all sides of an argument – Controversial</a:t>
            </a:r>
          </a:p>
        </p:txBody>
      </p:sp>
    </p:spTree>
    <p:extLst>
      <p:ext uri="{BB962C8B-B14F-4D97-AF65-F5344CB8AC3E}">
        <p14:creationId xmlns:p14="http://schemas.microsoft.com/office/powerpoint/2010/main" val="279356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FC31-5C29-4F0A-863F-A68B1982FE0D}"/>
              </a:ext>
            </a:extLst>
          </p:cNvPr>
          <p:cNvSpPr>
            <a:spLocks noGrp="1"/>
          </p:cNvSpPr>
          <p:nvPr>
            <p:ph type="title"/>
          </p:nvPr>
        </p:nvSpPr>
        <p:spPr/>
        <p:txBody>
          <a:bodyPr/>
          <a:lstStyle/>
          <a:p>
            <a:r>
              <a:rPr lang="en-US"/>
              <a:t>Primary Groups</a:t>
            </a:r>
          </a:p>
        </p:txBody>
      </p:sp>
      <p:sp>
        <p:nvSpPr>
          <p:cNvPr id="3" name="Content Placeholder 2">
            <a:extLst>
              <a:ext uri="{FF2B5EF4-FFF2-40B4-BE49-F238E27FC236}">
                <a16:creationId xmlns:a16="http://schemas.microsoft.com/office/drawing/2014/main" id="{6B029299-A9F1-4C9F-A1D3-C6B7C43A64E0}"/>
              </a:ext>
            </a:extLst>
          </p:cNvPr>
          <p:cNvSpPr>
            <a:spLocks noGrp="1"/>
          </p:cNvSpPr>
          <p:nvPr>
            <p:ph idx="1"/>
          </p:nvPr>
        </p:nvSpPr>
        <p:spPr/>
        <p:txBody>
          <a:bodyPr/>
          <a:lstStyle/>
          <a:p>
            <a:r>
              <a:rPr lang="en-US" b="1"/>
              <a:t>Russian Internet Research Agency </a:t>
            </a:r>
            <a:r>
              <a:rPr lang="en-US"/>
              <a:t>(IRA)</a:t>
            </a:r>
          </a:p>
          <a:p>
            <a:pPr lvl="1"/>
            <a:r>
              <a:rPr lang="en-US"/>
              <a:t>State-of-the-art computational propaganda group</a:t>
            </a:r>
          </a:p>
          <a:p>
            <a:r>
              <a:rPr lang="en-US"/>
              <a:t>Presence on Facebook:</a:t>
            </a:r>
          </a:p>
          <a:p>
            <a:pPr lvl="1"/>
            <a:r>
              <a:rPr lang="en-US" b="1"/>
              <a:t>3,393 advertisements </a:t>
            </a:r>
            <a:r>
              <a:rPr lang="en-US"/>
              <a:t>purchased (a total 3,519 advertisements total were released after more were identified by the company);</a:t>
            </a:r>
          </a:p>
          <a:p>
            <a:pPr lvl="1"/>
            <a:r>
              <a:rPr lang="en-US"/>
              <a:t>More than </a:t>
            </a:r>
            <a:r>
              <a:rPr lang="en-US" b="1"/>
              <a:t>11.4 million American users exposed </a:t>
            </a:r>
            <a:r>
              <a:rPr lang="en-US"/>
              <a:t>to those advertisements;</a:t>
            </a:r>
          </a:p>
          <a:p>
            <a:pPr lvl="1"/>
            <a:r>
              <a:rPr lang="en-US" b="1"/>
              <a:t>470 IRA-created </a:t>
            </a:r>
            <a:r>
              <a:rPr lang="en-US"/>
              <a:t>Facebook pages;</a:t>
            </a:r>
          </a:p>
          <a:p>
            <a:pPr lvl="1"/>
            <a:r>
              <a:rPr lang="en-US" b="1"/>
              <a:t>80,000</a:t>
            </a:r>
            <a:r>
              <a:rPr lang="en-US"/>
              <a:t> pieces of organic </a:t>
            </a:r>
            <a:r>
              <a:rPr lang="en-US" u="sng"/>
              <a:t>content created </a:t>
            </a:r>
            <a:r>
              <a:rPr lang="en-US"/>
              <a:t>by those pages; and</a:t>
            </a:r>
          </a:p>
          <a:p>
            <a:pPr lvl="1"/>
            <a:r>
              <a:rPr lang="en-US"/>
              <a:t>Exposure of organic content to more than </a:t>
            </a:r>
            <a:r>
              <a:rPr lang="en-US" b="1"/>
              <a:t>126 million Americans</a:t>
            </a:r>
            <a:r>
              <a:rPr lang="en-US"/>
              <a:t>.</a:t>
            </a:r>
          </a:p>
        </p:txBody>
      </p:sp>
    </p:spTree>
    <p:extLst>
      <p:ext uri="{BB962C8B-B14F-4D97-AF65-F5344CB8AC3E}">
        <p14:creationId xmlns:p14="http://schemas.microsoft.com/office/powerpoint/2010/main" val="172349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EA48-ED8B-483C-8930-653F3CB495D9}"/>
              </a:ext>
            </a:extLst>
          </p:cNvPr>
          <p:cNvSpPr>
            <a:spLocks noGrp="1"/>
          </p:cNvSpPr>
          <p:nvPr>
            <p:ph type="title"/>
          </p:nvPr>
        </p:nvSpPr>
        <p:spPr/>
        <p:txBody>
          <a:bodyPr/>
          <a:lstStyle/>
          <a:p>
            <a:r>
              <a:rPr lang="en-US"/>
              <a:t>Primary Groups (Cont.)</a:t>
            </a:r>
          </a:p>
        </p:txBody>
      </p:sp>
      <p:sp>
        <p:nvSpPr>
          <p:cNvPr id="3" name="Content Placeholder 2">
            <a:extLst>
              <a:ext uri="{FF2B5EF4-FFF2-40B4-BE49-F238E27FC236}">
                <a16:creationId xmlns:a16="http://schemas.microsoft.com/office/drawing/2014/main" id="{234AA682-F04C-4805-8AD0-D72DF27C5C4D}"/>
              </a:ext>
            </a:extLst>
          </p:cNvPr>
          <p:cNvSpPr>
            <a:spLocks noGrp="1"/>
          </p:cNvSpPr>
          <p:nvPr>
            <p:ph idx="1"/>
          </p:nvPr>
        </p:nvSpPr>
        <p:spPr/>
        <p:txBody>
          <a:bodyPr/>
          <a:lstStyle/>
          <a:p>
            <a:r>
              <a:rPr lang="en-US"/>
              <a:t>Presence on Twitter: </a:t>
            </a:r>
          </a:p>
          <a:p>
            <a:pPr lvl="1"/>
            <a:r>
              <a:rPr lang="en-US"/>
              <a:t>More than </a:t>
            </a:r>
            <a:r>
              <a:rPr lang="en-US" b="1"/>
              <a:t>36,000</a:t>
            </a:r>
            <a:r>
              <a:rPr lang="en-US"/>
              <a:t> Russian-linked </a:t>
            </a:r>
            <a:r>
              <a:rPr lang="en-US" u="sng"/>
              <a:t>bot accounts </a:t>
            </a:r>
            <a:r>
              <a:rPr lang="en-US"/>
              <a:t>tweeted about the U.S. election</a:t>
            </a:r>
          </a:p>
          <a:p>
            <a:pPr lvl="1"/>
            <a:r>
              <a:rPr lang="en-US"/>
              <a:t>Approximately </a:t>
            </a:r>
            <a:r>
              <a:rPr lang="en-US" b="1"/>
              <a:t>288 million impressions </a:t>
            </a:r>
            <a:r>
              <a:rPr lang="en-US"/>
              <a:t>of Russian </a:t>
            </a:r>
            <a:r>
              <a:rPr lang="en-US" u="sng"/>
              <a:t>bot tweets</a:t>
            </a:r>
            <a:r>
              <a:rPr lang="en-US"/>
              <a:t>; and </a:t>
            </a:r>
          </a:p>
          <a:p>
            <a:pPr lvl="1"/>
            <a:r>
              <a:rPr lang="en-US"/>
              <a:t>More than </a:t>
            </a:r>
            <a:r>
              <a:rPr lang="en-US" b="1"/>
              <a:t>130,000 tweets </a:t>
            </a:r>
            <a:r>
              <a:rPr lang="en-US"/>
              <a:t>by accounts </a:t>
            </a:r>
            <a:r>
              <a:rPr lang="en-US" u="sng"/>
              <a:t>linked</a:t>
            </a:r>
            <a:r>
              <a:rPr lang="en-US"/>
              <a:t> to the IRA</a:t>
            </a:r>
          </a:p>
        </p:txBody>
      </p:sp>
      <p:pic>
        <p:nvPicPr>
          <p:cNvPr id="4" name="Picture 3">
            <a:extLst>
              <a:ext uri="{FF2B5EF4-FFF2-40B4-BE49-F238E27FC236}">
                <a16:creationId xmlns:a16="http://schemas.microsoft.com/office/drawing/2014/main" id="{B92D74B5-E090-43EE-AB10-F92DB668CBD5}"/>
              </a:ext>
            </a:extLst>
          </p:cNvPr>
          <p:cNvPicPr>
            <a:picLocks noChangeAspect="1"/>
          </p:cNvPicPr>
          <p:nvPr/>
        </p:nvPicPr>
        <p:blipFill>
          <a:blip r:embed="rId2"/>
          <a:stretch>
            <a:fillRect/>
          </a:stretch>
        </p:blipFill>
        <p:spPr>
          <a:xfrm>
            <a:off x="4023925" y="4001294"/>
            <a:ext cx="4144150" cy="2104965"/>
          </a:xfrm>
          <a:prstGeom prst="rect">
            <a:avLst/>
          </a:prstGeom>
        </p:spPr>
      </p:pic>
    </p:spTree>
    <p:extLst>
      <p:ext uri="{BB962C8B-B14F-4D97-AF65-F5344CB8AC3E}">
        <p14:creationId xmlns:p14="http://schemas.microsoft.com/office/powerpoint/2010/main" val="95754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0EC5E-9B16-42A1-9CD3-09D9042C8EE9}"/>
              </a:ext>
            </a:extLst>
          </p:cNvPr>
          <p:cNvSpPr>
            <a:spLocks noGrp="1"/>
          </p:cNvSpPr>
          <p:nvPr>
            <p:ph type="title"/>
          </p:nvPr>
        </p:nvSpPr>
        <p:spPr>
          <a:xfrm>
            <a:off x="838200" y="365125"/>
            <a:ext cx="10515600" cy="1325563"/>
          </a:xfrm>
        </p:spPr>
        <p:txBody>
          <a:bodyPr/>
          <a:lstStyle/>
          <a:p>
            <a:r>
              <a:rPr lang="en-US"/>
              <a:t>Targets</a:t>
            </a:r>
          </a:p>
        </p:txBody>
      </p:sp>
      <p:sp>
        <p:nvSpPr>
          <p:cNvPr id="3" name="Content Placeholder 2">
            <a:extLst>
              <a:ext uri="{FF2B5EF4-FFF2-40B4-BE49-F238E27FC236}">
                <a16:creationId xmlns:a16="http://schemas.microsoft.com/office/drawing/2014/main" id="{C1B210CA-02ED-4F19-ACFC-10EACAEF819E}"/>
              </a:ext>
            </a:extLst>
          </p:cNvPr>
          <p:cNvSpPr>
            <a:spLocks noGrp="1"/>
          </p:cNvSpPr>
          <p:nvPr>
            <p:ph idx="1"/>
          </p:nvPr>
        </p:nvSpPr>
        <p:spPr>
          <a:xfrm>
            <a:off x="838200" y="1825625"/>
            <a:ext cx="5084135" cy="4351338"/>
          </a:xfrm>
        </p:spPr>
        <p:txBody>
          <a:bodyPr/>
          <a:lstStyle/>
          <a:p>
            <a:r>
              <a:rPr lang="en-US" b="1"/>
              <a:t>Anyone</a:t>
            </a:r>
            <a:r>
              <a:rPr lang="en-US"/>
              <a:t> and </a:t>
            </a:r>
            <a:r>
              <a:rPr lang="en-US" b="1"/>
              <a:t>everyone</a:t>
            </a:r>
          </a:p>
          <a:p>
            <a:pPr lvl="1"/>
            <a:r>
              <a:rPr lang="en-US" i="1"/>
              <a:t>Very</a:t>
            </a:r>
            <a:r>
              <a:rPr lang="en-US"/>
              <a:t> similar to APT groups</a:t>
            </a:r>
            <a:endParaRPr lang="en-US" i="1"/>
          </a:p>
          <a:p>
            <a:r>
              <a:rPr lang="en-US"/>
              <a:t>Manipulate as many people as possible, whether it is one side or the other</a:t>
            </a:r>
          </a:p>
          <a:p>
            <a:pPr lvl="1"/>
            <a:r>
              <a:rPr lang="en-US" b="1"/>
              <a:t>OR </a:t>
            </a:r>
            <a:r>
              <a:rPr lang="en-US" b="1" u="sng"/>
              <a:t>BOTH</a:t>
            </a:r>
          </a:p>
          <a:p>
            <a:r>
              <a:rPr lang="en-US" u="sng"/>
              <a:t>Two</a:t>
            </a:r>
            <a:r>
              <a:rPr lang="en-US"/>
              <a:t> primary types of targets:</a:t>
            </a:r>
          </a:p>
          <a:p>
            <a:pPr marL="971550" lvl="1" indent="-514350">
              <a:buFont typeface="+mj-lt"/>
              <a:buAutoNum type="arabicPeriod"/>
            </a:pPr>
            <a:r>
              <a:rPr lang="en-US"/>
              <a:t>Selected group</a:t>
            </a:r>
          </a:p>
          <a:p>
            <a:pPr marL="971550" lvl="1" indent="-514350">
              <a:buFont typeface="+mj-lt"/>
              <a:buAutoNum type="arabicPeriod"/>
            </a:pPr>
            <a:r>
              <a:rPr lang="en-US"/>
              <a:t>Global Audience</a:t>
            </a:r>
          </a:p>
        </p:txBody>
      </p:sp>
      <p:pic>
        <p:nvPicPr>
          <p:cNvPr id="7" name="Picture 6">
            <a:extLst>
              <a:ext uri="{FF2B5EF4-FFF2-40B4-BE49-F238E27FC236}">
                <a16:creationId xmlns:a16="http://schemas.microsoft.com/office/drawing/2014/main" id="{F3AF3437-C803-49B8-9B65-E59BB4F8B341}"/>
              </a:ext>
            </a:extLst>
          </p:cNvPr>
          <p:cNvPicPr>
            <a:picLocks noChangeAspect="1"/>
          </p:cNvPicPr>
          <p:nvPr/>
        </p:nvPicPr>
        <p:blipFill>
          <a:blip r:embed="rId2"/>
          <a:stretch>
            <a:fillRect/>
          </a:stretch>
        </p:blipFill>
        <p:spPr>
          <a:xfrm>
            <a:off x="6144583" y="1690688"/>
            <a:ext cx="5209217" cy="2876732"/>
          </a:xfrm>
          <a:prstGeom prst="rect">
            <a:avLst/>
          </a:prstGeom>
        </p:spPr>
      </p:pic>
    </p:spTree>
    <p:extLst>
      <p:ext uri="{BB962C8B-B14F-4D97-AF65-F5344CB8AC3E}">
        <p14:creationId xmlns:p14="http://schemas.microsoft.com/office/powerpoint/2010/main" val="185133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9A96-D661-40ED-8961-4E491223BCEF}"/>
              </a:ext>
            </a:extLst>
          </p:cNvPr>
          <p:cNvSpPr>
            <a:spLocks noGrp="1"/>
          </p:cNvSpPr>
          <p:nvPr>
            <p:ph type="title"/>
          </p:nvPr>
        </p:nvSpPr>
        <p:spPr/>
        <p:txBody>
          <a:bodyPr/>
          <a:lstStyle/>
          <a:p>
            <a:r>
              <a:rPr lang="en-US"/>
              <a:t>Mitigation of Propaganda</a:t>
            </a:r>
          </a:p>
        </p:txBody>
      </p:sp>
      <p:sp>
        <p:nvSpPr>
          <p:cNvPr id="3" name="Content Placeholder 2">
            <a:extLst>
              <a:ext uri="{FF2B5EF4-FFF2-40B4-BE49-F238E27FC236}">
                <a16:creationId xmlns:a16="http://schemas.microsoft.com/office/drawing/2014/main" id="{1162B490-D7BC-4D81-93D4-D7AE12B21A8B}"/>
              </a:ext>
            </a:extLst>
          </p:cNvPr>
          <p:cNvSpPr>
            <a:spLocks noGrp="1"/>
          </p:cNvSpPr>
          <p:nvPr>
            <p:ph idx="1"/>
          </p:nvPr>
        </p:nvSpPr>
        <p:spPr/>
        <p:txBody>
          <a:bodyPr/>
          <a:lstStyle/>
          <a:p>
            <a:r>
              <a:rPr lang="en-US"/>
              <a:t>Public awareness</a:t>
            </a:r>
          </a:p>
          <a:p>
            <a:pPr lvl="1"/>
            <a:r>
              <a:rPr lang="en-US"/>
              <a:t>Fact checking</a:t>
            </a:r>
          </a:p>
          <a:p>
            <a:r>
              <a:rPr lang="en-US"/>
              <a:t>Artifacts:</a:t>
            </a:r>
          </a:p>
          <a:p>
            <a:pPr lvl="1"/>
            <a:r>
              <a:rPr lang="en-US"/>
              <a:t>Tools developed by Indiana University Network Science Institute (IUNI)</a:t>
            </a:r>
          </a:p>
          <a:p>
            <a:pPr marL="1371600" lvl="2" indent="-457200">
              <a:buFont typeface="+mj-lt"/>
              <a:buAutoNum type="arabicPeriod"/>
            </a:pPr>
            <a:r>
              <a:rPr lang="en-US" sz="2400" err="1"/>
              <a:t>Botometer</a:t>
            </a:r>
            <a:endParaRPr lang="en-US" sz="2400"/>
          </a:p>
          <a:p>
            <a:pPr marL="1371600" lvl="2" indent="-457200">
              <a:buFont typeface="+mj-lt"/>
              <a:buAutoNum type="arabicPeriod"/>
            </a:pPr>
            <a:r>
              <a:rPr lang="en-US" sz="2400" err="1"/>
              <a:t>Hoaxy</a:t>
            </a:r>
            <a:endParaRPr lang="en-US" sz="2400"/>
          </a:p>
          <a:p>
            <a:r>
              <a:rPr lang="en-US"/>
              <a:t>Social media bot/post credibility checking is </a:t>
            </a:r>
            <a:r>
              <a:rPr lang="en-US" u="sng"/>
              <a:t>key</a:t>
            </a:r>
            <a:r>
              <a:rPr lang="en-US"/>
              <a:t> to identifying propaganda</a:t>
            </a:r>
          </a:p>
        </p:txBody>
      </p:sp>
      <p:pic>
        <p:nvPicPr>
          <p:cNvPr id="4" name="Picture 3">
            <a:extLst>
              <a:ext uri="{FF2B5EF4-FFF2-40B4-BE49-F238E27FC236}">
                <a16:creationId xmlns:a16="http://schemas.microsoft.com/office/drawing/2014/main" id="{2982C1BF-7512-4620-A041-9B9F849859B2}"/>
              </a:ext>
            </a:extLst>
          </p:cNvPr>
          <p:cNvPicPr>
            <a:picLocks noChangeAspect="1"/>
          </p:cNvPicPr>
          <p:nvPr/>
        </p:nvPicPr>
        <p:blipFill>
          <a:blip r:embed="rId2"/>
          <a:stretch>
            <a:fillRect/>
          </a:stretch>
        </p:blipFill>
        <p:spPr>
          <a:xfrm>
            <a:off x="3645306" y="5070956"/>
            <a:ext cx="2626020" cy="923970"/>
          </a:xfrm>
          <a:prstGeom prst="rect">
            <a:avLst/>
          </a:prstGeom>
        </p:spPr>
      </p:pic>
      <p:pic>
        <p:nvPicPr>
          <p:cNvPr id="5" name="Picture 4">
            <a:extLst>
              <a:ext uri="{FF2B5EF4-FFF2-40B4-BE49-F238E27FC236}">
                <a16:creationId xmlns:a16="http://schemas.microsoft.com/office/drawing/2014/main" id="{41C893ED-0B27-4182-B63F-F9C6F0EC93E7}"/>
              </a:ext>
            </a:extLst>
          </p:cNvPr>
          <p:cNvPicPr>
            <a:picLocks noChangeAspect="1"/>
          </p:cNvPicPr>
          <p:nvPr/>
        </p:nvPicPr>
        <p:blipFill>
          <a:blip r:embed="rId3"/>
          <a:stretch>
            <a:fillRect/>
          </a:stretch>
        </p:blipFill>
        <p:spPr>
          <a:xfrm>
            <a:off x="6271326" y="5070956"/>
            <a:ext cx="2150620" cy="923970"/>
          </a:xfrm>
          <a:prstGeom prst="rect">
            <a:avLst/>
          </a:prstGeom>
        </p:spPr>
      </p:pic>
    </p:spTree>
    <p:extLst>
      <p:ext uri="{BB962C8B-B14F-4D97-AF65-F5344CB8AC3E}">
        <p14:creationId xmlns:p14="http://schemas.microsoft.com/office/powerpoint/2010/main" val="750004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2DF5D-F12C-42F7-9238-3CD8F4962053}"/>
              </a:ext>
            </a:extLst>
          </p:cNvPr>
          <p:cNvSpPr>
            <a:spLocks noGrp="1"/>
          </p:cNvSpPr>
          <p:nvPr>
            <p:ph type="title"/>
          </p:nvPr>
        </p:nvSpPr>
        <p:spPr/>
        <p:txBody>
          <a:bodyPr/>
          <a:lstStyle/>
          <a:p>
            <a:r>
              <a:rPr lang="en-US"/>
              <a:t>How is this related to Cyber Warfare? (Cont.)</a:t>
            </a:r>
          </a:p>
        </p:txBody>
      </p:sp>
      <p:sp>
        <p:nvSpPr>
          <p:cNvPr id="3" name="Content Placeholder 2">
            <a:extLst>
              <a:ext uri="{FF2B5EF4-FFF2-40B4-BE49-F238E27FC236}">
                <a16:creationId xmlns:a16="http://schemas.microsoft.com/office/drawing/2014/main" id="{6A8CA466-4D88-40E2-A085-787EA3906C68}"/>
              </a:ext>
            </a:extLst>
          </p:cNvPr>
          <p:cNvSpPr>
            <a:spLocks noGrp="1"/>
          </p:cNvSpPr>
          <p:nvPr>
            <p:ph idx="1"/>
          </p:nvPr>
        </p:nvSpPr>
        <p:spPr/>
        <p:txBody>
          <a:bodyPr/>
          <a:lstStyle/>
          <a:p>
            <a:r>
              <a:rPr lang="en-US"/>
              <a:t>APT 28</a:t>
            </a:r>
          </a:p>
          <a:p>
            <a:pPr lvl="1"/>
            <a:r>
              <a:rPr lang="en-US"/>
              <a:t>Attacking Democratic National Committee</a:t>
            </a:r>
          </a:p>
          <a:p>
            <a:pPr lvl="1"/>
            <a:r>
              <a:rPr lang="en-US"/>
              <a:t>Sabotage 2016 US Presidential Election</a:t>
            </a:r>
          </a:p>
          <a:p>
            <a:pPr lvl="1"/>
            <a:r>
              <a:rPr lang="en-US" b="1"/>
              <a:t>Motive:</a:t>
            </a:r>
            <a:r>
              <a:rPr lang="en-US"/>
              <a:t> Tip the scale of geopolitical landscape</a:t>
            </a:r>
          </a:p>
          <a:p>
            <a:pPr marL="457200" lvl="1" indent="0">
              <a:buNone/>
            </a:pPr>
            <a:endParaRPr lang="en-US" b="1"/>
          </a:p>
          <a:p>
            <a:r>
              <a:rPr lang="en-US"/>
              <a:t>Twitter Bots</a:t>
            </a:r>
          </a:p>
          <a:p>
            <a:pPr lvl="1"/>
            <a:r>
              <a:rPr lang="en-US"/>
              <a:t>Target the </a:t>
            </a:r>
            <a:r>
              <a:rPr lang="en-US" i="1"/>
              <a:t>masses</a:t>
            </a:r>
            <a:r>
              <a:rPr lang="en-US"/>
              <a:t> </a:t>
            </a:r>
            <a:r>
              <a:rPr lang="en-US">
                <a:sym typeface="Wingdings" panose="05000000000000000000" pitchFamily="2" charset="2"/>
              </a:rPr>
              <a:t> sway opinions about current events</a:t>
            </a:r>
          </a:p>
          <a:p>
            <a:pPr lvl="1"/>
            <a:r>
              <a:rPr lang="en-US">
                <a:sym typeface="Wingdings" panose="05000000000000000000" pitchFamily="2" charset="2"/>
              </a:rPr>
              <a:t>Produce and spread fake news</a:t>
            </a:r>
            <a:endParaRPr lang="en-US"/>
          </a:p>
        </p:txBody>
      </p:sp>
      <p:pic>
        <p:nvPicPr>
          <p:cNvPr id="4" name="Picture 3">
            <a:extLst>
              <a:ext uri="{FF2B5EF4-FFF2-40B4-BE49-F238E27FC236}">
                <a16:creationId xmlns:a16="http://schemas.microsoft.com/office/drawing/2014/main" id="{4976C5B2-78DC-4237-B12F-A83D2F2CBC27}"/>
              </a:ext>
            </a:extLst>
          </p:cNvPr>
          <p:cNvPicPr>
            <a:picLocks noChangeAspect="1"/>
          </p:cNvPicPr>
          <p:nvPr/>
        </p:nvPicPr>
        <p:blipFill>
          <a:blip r:embed="rId3"/>
          <a:stretch>
            <a:fillRect/>
          </a:stretch>
        </p:blipFill>
        <p:spPr>
          <a:xfrm>
            <a:off x="7700740" y="1825625"/>
            <a:ext cx="3192789" cy="2097789"/>
          </a:xfrm>
          <a:prstGeom prst="rect">
            <a:avLst/>
          </a:prstGeom>
        </p:spPr>
      </p:pic>
      <p:pic>
        <p:nvPicPr>
          <p:cNvPr id="6" name="Picture 5">
            <a:extLst>
              <a:ext uri="{FF2B5EF4-FFF2-40B4-BE49-F238E27FC236}">
                <a16:creationId xmlns:a16="http://schemas.microsoft.com/office/drawing/2014/main" id="{5D1FD0C2-142E-4B61-AF3B-A541C7B52D07}"/>
              </a:ext>
            </a:extLst>
          </p:cNvPr>
          <p:cNvPicPr>
            <a:picLocks noChangeAspect="1"/>
          </p:cNvPicPr>
          <p:nvPr/>
        </p:nvPicPr>
        <p:blipFill>
          <a:blip r:embed="rId4"/>
          <a:stretch>
            <a:fillRect/>
          </a:stretch>
        </p:blipFill>
        <p:spPr>
          <a:xfrm>
            <a:off x="5651315" y="4848613"/>
            <a:ext cx="2867025" cy="1590675"/>
          </a:xfrm>
          <a:prstGeom prst="rect">
            <a:avLst/>
          </a:prstGeom>
        </p:spPr>
      </p:pic>
    </p:spTree>
    <p:extLst>
      <p:ext uri="{BB962C8B-B14F-4D97-AF65-F5344CB8AC3E}">
        <p14:creationId xmlns:p14="http://schemas.microsoft.com/office/powerpoint/2010/main" val="218103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C1AB-FFF7-45F6-ABB1-C42CF0E21A01}"/>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C9FB8E10-26B0-4CB5-9528-C573683E20EA}"/>
              </a:ext>
            </a:extLst>
          </p:cNvPr>
          <p:cNvSpPr>
            <a:spLocks noGrp="1"/>
          </p:cNvSpPr>
          <p:nvPr>
            <p:ph idx="1"/>
          </p:nvPr>
        </p:nvSpPr>
        <p:spPr/>
        <p:txBody>
          <a:bodyPr/>
          <a:lstStyle/>
          <a:p>
            <a:r>
              <a:rPr lang="en-US" dirty="0"/>
              <a:t>Symantec Threat Intelligence</a:t>
            </a:r>
          </a:p>
          <a:p>
            <a:r>
              <a:rPr lang="en-US" dirty="0"/>
              <a:t>U.S. House of Representatives Permanent Select Committee on Intelligence</a:t>
            </a:r>
          </a:p>
          <a:p>
            <a:r>
              <a:rPr lang="en-US" dirty="0"/>
              <a:t>Indiana University Network Science Institute</a:t>
            </a:r>
          </a:p>
          <a:p>
            <a:r>
              <a:rPr lang="en-US" dirty="0"/>
              <a:t>University of Oxford Computational Propaganda </a:t>
            </a:r>
            <a:r>
              <a:rPr lang="en-US"/>
              <a:t>Research Project</a:t>
            </a:r>
          </a:p>
        </p:txBody>
      </p:sp>
    </p:spTree>
    <p:extLst>
      <p:ext uri="{BB962C8B-B14F-4D97-AF65-F5344CB8AC3E}">
        <p14:creationId xmlns:p14="http://schemas.microsoft.com/office/powerpoint/2010/main" val="2981179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B430-87AF-408B-9CE1-1B9DB5C4F1F9}"/>
              </a:ext>
            </a:extLst>
          </p:cNvPr>
          <p:cNvSpPr>
            <a:spLocks noGrp="1"/>
          </p:cNvSpPr>
          <p:nvPr>
            <p:ph type="title"/>
          </p:nvPr>
        </p:nvSpPr>
        <p:spPr/>
        <p:txBody>
          <a:bodyPr/>
          <a:lstStyle/>
          <a:p>
            <a:r>
              <a:rPr lang="en-US"/>
              <a:t>Module Objectives</a:t>
            </a:r>
          </a:p>
        </p:txBody>
      </p:sp>
      <p:sp>
        <p:nvSpPr>
          <p:cNvPr id="3" name="Content Placeholder 2">
            <a:extLst>
              <a:ext uri="{FF2B5EF4-FFF2-40B4-BE49-F238E27FC236}">
                <a16:creationId xmlns:a16="http://schemas.microsoft.com/office/drawing/2014/main" id="{CC422D4D-3633-4A50-9E3B-C223FBB5F6A1}"/>
              </a:ext>
            </a:extLst>
          </p:cNvPr>
          <p:cNvSpPr>
            <a:spLocks noGrp="1"/>
          </p:cNvSpPr>
          <p:nvPr>
            <p:ph idx="1"/>
          </p:nvPr>
        </p:nvSpPr>
        <p:spPr/>
        <p:txBody>
          <a:bodyPr/>
          <a:lstStyle/>
          <a:p>
            <a:r>
              <a:rPr lang="en-US"/>
              <a:t>Understand what computational propaganda is</a:t>
            </a:r>
          </a:p>
          <a:p>
            <a:r>
              <a:rPr lang="en-US"/>
              <a:t>Who the primary groups employing these campaigns are</a:t>
            </a:r>
          </a:p>
          <a:p>
            <a:r>
              <a:rPr lang="en-US"/>
              <a:t>How propaganda has evolved</a:t>
            </a:r>
          </a:p>
          <a:p>
            <a:r>
              <a:rPr lang="en-US"/>
              <a:t>What the motivations are for manipulating media</a:t>
            </a:r>
          </a:p>
          <a:p>
            <a:r>
              <a:rPr lang="en-US"/>
              <a:t>How propaganda is used</a:t>
            </a:r>
          </a:p>
          <a:p>
            <a:r>
              <a:rPr lang="en-US"/>
              <a:t>Primary groups</a:t>
            </a:r>
          </a:p>
          <a:p>
            <a:r>
              <a:rPr lang="en-US"/>
              <a:t>Mitigation</a:t>
            </a:r>
          </a:p>
          <a:p>
            <a:r>
              <a:rPr lang="en-US"/>
              <a:t>How is this related to cyber warfare?</a:t>
            </a:r>
          </a:p>
        </p:txBody>
      </p:sp>
    </p:spTree>
    <p:extLst>
      <p:ext uri="{BB962C8B-B14F-4D97-AF65-F5344CB8AC3E}">
        <p14:creationId xmlns:p14="http://schemas.microsoft.com/office/powerpoint/2010/main" val="309535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F9B5-A048-4CED-8936-0128123BE03B}"/>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80245E1F-7446-4644-943D-26ED1DD00CCD}"/>
              </a:ext>
            </a:extLst>
          </p:cNvPr>
          <p:cNvSpPr>
            <a:spLocks noGrp="1"/>
          </p:cNvSpPr>
          <p:nvPr>
            <p:ph idx="1"/>
          </p:nvPr>
        </p:nvSpPr>
        <p:spPr/>
        <p:txBody>
          <a:bodyPr>
            <a:normAutofit lnSpcReduction="10000"/>
          </a:bodyPr>
          <a:lstStyle/>
          <a:p>
            <a:r>
              <a:rPr lang="en-US"/>
              <a:t>Computational Propaganda:</a:t>
            </a:r>
          </a:p>
          <a:p>
            <a:pPr lvl="1"/>
            <a:r>
              <a:rPr lang="en-US" i="1"/>
              <a:t>The use of </a:t>
            </a:r>
            <a:r>
              <a:rPr lang="en-US" i="1" u="sng"/>
              <a:t>algorithms</a:t>
            </a:r>
            <a:r>
              <a:rPr lang="en-US" i="1"/>
              <a:t>, </a:t>
            </a:r>
            <a:r>
              <a:rPr lang="en-US" i="1" u="sng"/>
              <a:t>automation</a:t>
            </a:r>
            <a:r>
              <a:rPr lang="en-US" i="1"/>
              <a:t>, and </a:t>
            </a:r>
            <a:r>
              <a:rPr lang="en-US" i="1" u="sng"/>
              <a:t>big data</a:t>
            </a:r>
            <a:r>
              <a:rPr lang="en-US" i="1"/>
              <a:t> to influence and shape public opinions about social and political landscapes.</a:t>
            </a:r>
          </a:p>
          <a:p>
            <a:r>
              <a:rPr lang="en-US"/>
              <a:t>Cyber Troops:</a:t>
            </a:r>
          </a:p>
          <a:p>
            <a:pPr lvl="1"/>
            <a:r>
              <a:rPr lang="en-US" i="1"/>
              <a:t>Government or political party actors tasked with manipulating public opinion online </a:t>
            </a:r>
            <a:r>
              <a:rPr lang="en-US"/>
              <a:t>(Bradshaw and Howard, 2017).</a:t>
            </a:r>
          </a:p>
          <a:p>
            <a:r>
              <a:rPr lang="en-US"/>
              <a:t>Misinformation and Manipulation</a:t>
            </a:r>
          </a:p>
          <a:p>
            <a:pPr lvl="1"/>
            <a:r>
              <a:rPr lang="en-US"/>
              <a:t>Computational Propaganda</a:t>
            </a:r>
          </a:p>
          <a:p>
            <a:pPr lvl="2"/>
            <a:r>
              <a:rPr lang="en-US"/>
              <a:t>Automate Suppression</a:t>
            </a:r>
          </a:p>
          <a:p>
            <a:pPr lvl="1"/>
            <a:r>
              <a:rPr lang="en-US"/>
              <a:t>Cyber Troops</a:t>
            </a:r>
          </a:p>
          <a:p>
            <a:pPr lvl="2"/>
            <a:r>
              <a:rPr lang="en-US"/>
              <a:t>Social Media</a:t>
            </a:r>
          </a:p>
        </p:txBody>
      </p:sp>
      <p:graphicFrame>
        <p:nvGraphicFramePr>
          <p:cNvPr id="7" name="Diagram 6">
            <a:extLst>
              <a:ext uri="{FF2B5EF4-FFF2-40B4-BE49-F238E27FC236}">
                <a16:creationId xmlns:a16="http://schemas.microsoft.com/office/drawing/2014/main" id="{C458117A-895D-4CFA-8556-1DA06A0A6066}"/>
              </a:ext>
            </a:extLst>
          </p:cNvPr>
          <p:cNvGraphicFramePr/>
          <p:nvPr>
            <p:extLst>
              <p:ext uri="{D42A27DB-BD31-4B8C-83A1-F6EECF244321}">
                <p14:modId xmlns:p14="http://schemas.microsoft.com/office/powerpoint/2010/main" val="3133435060"/>
              </p:ext>
            </p:extLst>
          </p:nvPr>
        </p:nvGraphicFramePr>
        <p:xfrm>
          <a:off x="6294474" y="2364710"/>
          <a:ext cx="6113721" cy="3975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888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3B1CC-772E-4DAB-B51F-7DB0BE6D10DD}"/>
              </a:ext>
            </a:extLst>
          </p:cNvPr>
          <p:cNvSpPr>
            <a:spLocks noGrp="1"/>
          </p:cNvSpPr>
          <p:nvPr>
            <p:ph type="title"/>
          </p:nvPr>
        </p:nvSpPr>
        <p:spPr/>
        <p:txBody>
          <a:bodyPr/>
          <a:lstStyle/>
          <a:p>
            <a:r>
              <a:rPr lang="en-US"/>
              <a:t>Overview (Cont.)</a:t>
            </a:r>
          </a:p>
        </p:txBody>
      </p:sp>
      <p:sp>
        <p:nvSpPr>
          <p:cNvPr id="3" name="Content Placeholder 2">
            <a:extLst>
              <a:ext uri="{FF2B5EF4-FFF2-40B4-BE49-F238E27FC236}">
                <a16:creationId xmlns:a16="http://schemas.microsoft.com/office/drawing/2014/main" id="{355F4C7A-7CD2-4BE9-B851-5B5C559BF1C6}"/>
              </a:ext>
            </a:extLst>
          </p:cNvPr>
          <p:cNvSpPr>
            <a:spLocks noGrp="1"/>
          </p:cNvSpPr>
          <p:nvPr>
            <p:ph idx="1"/>
          </p:nvPr>
        </p:nvSpPr>
        <p:spPr>
          <a:xfrm>
            <a:off x="838200" y="2076145"/>
            <a:ext cx="10515600" cy="4351338"/>
          </a:xfrm>
        </p:spPr>
        <p:txBody>
          <a:bodyPr>
            <a:normAutofit lnSpcReduction="10000"/>
          </a:bodyPr>
          <a:lstStyle/>
          <a:p>
            <a:r>
              <a:rPr lang="en-US"/>
              <a:t>Main Platforms Used</a:t>
            </a:r>
          </a:p>
          <a:p>
            <a:pPr marL="914400" lvl="1" indent="-457200">
              <a:buFont typeface="+mj-lt"/>
              <a:buAutoNum type="arabicPeriod"/>
            </a:pPr>
            <a:r>
              <a:rPr lang="en-US"/>
              <a:t>Facebook</a:t>
            </a:r>
          </a:p>
          <a:p>
            <a:pPr marL="914400" lvl="1" indent="-457200">
              <a:buFont typeface="+mj-lt"/>
              <a:buAutoNum type="arabicPeriod"/>
            </a:pPr>
            <a:r>
              <a:rPr lang="en-US"/>
              <a:t>Twitter</a:t>
            </a:r>
          </a:p>
          <a:p>
            <a:pPr marL="914400" lvl="1" indent="-457200">
              <a:buFont typeface="+mj-lt"/>
              <a:buAutoNum type="arabicPeriod"/>
            </a:pPr>
            <a:r>
              <a:rPr lang="en-US"/>
              <a:t>YouTube</a:t>
            </a:r>
          </a:p>
          <a:p>
            <a:pPr marL="914400" lvl="1" indent="-457200">
              <a:buFont typeface="+mj-lt"/>
              <a:buAutoNum type="arabicPeriod"/>
            </a:pPr>
            <a:r>
              <a:rPr lang="en-US"/>
              <a:t>WhatsApp</a:t>
            </a:r>
          </a:p>
          <a:p>
            <a:pPr marL="914400" lvl="1" indent="-457200">
              <a:buFont typeface="+mj-lt"/>
              <a:buAutoNum type="arabicPeriod"/>
            </a:pPr>
            <a:r>
              <a:rPr lang="en-US"/>
              <a:t>Reddit</a:t>
            </a:r>
          </a:p>
          <a:p>
            <a:pPr marL="914400" lvl="1" indent="-457200">
              <a:buFont typeface="+mj-lt"/>
              <a:buAutoNum type="arabicPeriod"/>
            </a:pPr>
            <a:r>
              <a:rPr lang="en-US"/>
              <a:t>Instagram</a:t>
            </a:r>
          </a:p>
          <a:p>
            <a:pPr marL="914400" lvl="1" indent="-457200">
              <a:buFont typeface="+mj-lt"/>
              <a:buAutoNum type="arabicPeriod"/>
            </a:pPr>
            <a:r>
              <a:rPr lang="en-US"/>
              <a:t>Weibo</a:t>
            </a:r>
          </a:p>
          <a:p>
            <a:r>
              <a:rPr lang="en-US"/>
              <a:t>How are they used?</a:t>
            </a:r>
          </a:p>
          <a:p>
            <a:pPr lvl="1"/>
            <a:r>
              <a:rPr lang="en-US"/>
              <a:t>“Astroturfing”</a:t>
            </a:r>
          </a:p>
          <a:p>
            <a:pPr lvl="1"/>
            <a:r>
              <a:rPr lang="en-US"/>
              <a:t>Message Amplification/ Disproportionate representation</a:t>
            </a:r>
          </a:p>
          <a:p>
            <a:pPr lvl="1"/>
            <a:endParaRPr lang="en-US"/>
          </a:p>
        </p:txBody>
      </p:sp>
      <p:pic>
        <p:nvPicPr>
          <p:cNvPr id="4" name="Picture 3">
            <a:extLst>
              <a:ext uri="{FF2B5EF4-FFF2-40B4-BE49-F238E27FC236}">
                <a16:creationId xmlns:a16="http://schemas.microsoft.com/office/drawing/2014/main" id="{56026493-1DB0-46D2-8600-4D0B51D65B0A}"/>
              </a:ext>
            </a:extLst>
          </p:cNvPr>
          <p:cNvPicPr>
            <a:picLocks noChangeAspect="1"/>
          </p:cNvPicPr>
          <p:nvPr/>
        </p:nvPicPr>
        <p:blipFill>
          <a:blip r:embed="rId3"/>
          <a:stretch>
            <a:fillRect/>
          </a:stretch>
        </p:blipFill>
        <p:spPr>
          <a:xfrm>
            <a:off x="9201034" y="1387781"/>
            <a:ext cx="1728677" cy="1728677"/>
          </a:xfrm>
          <a:prstGeom prst="rect">
            <a:avLst/>
          </a:prstGeom>
        </p:spPr>
      </p:pic>
      <p:pic>
        <p:nvPicPr>
          <p:cNvPr id="5" name="Picture 4">
            <a:extLst>
              <a:ext uri="{FF2B5EF4-FFF2-40B4-BE49-F238E27FC236}">
                <a16:creationId xmlns:a16="http://schemas.microsoft.com/office/drawing/2014/main" id="{C3FF2151-0813-48DE-8A67-60C909C8E8D8}"/>
              </a:ext>
            </a:extLst>
          </p:cNvPr>
          <p:cNvPicPr>
            <a:picLocks noChangeAspect="1"/>
          </p:cNvPicPr>
          <p:nvPr/>
        </p:nvPicPr>
        <p:blipFill>
          <a:blip r:embed="rId4"/>
          <a:stretch>
            <a:fillRect/>
          </a:stretch>
        </p:blipFill>
        <p:spPr>
          <a:xfrm>
            <a:off x="6755871" y="935011"/>
            <a:ext cx="2181447" cy="2181447"/>
          </a:xfrm>
          <a:prstGeom prst="rect">
            <a:avLst/>
          </a:prstGeom>
        </p:spPr>
      </p:pic>
      <p:pic>
        <p:nvPicPr>
          <p:cNvPr id="6" name="Picture 5">
            <a:extLst>
              <a:ext uri="{FF2B5EF4-FFF2-40B4-BE49-F238E27FC236}">
                <a16:creationId xmlns:a16="http://schemas.microsoft.com/office/drawing/2014/main" id="{D69F6026-2D8E-4696-AB5F-ADED416E40E6}"/>
              </a:ext>
            </a:extLst>
          </p:cNvPr>
          <p:cNvPicPr>
            <a:picLocks noChangeAspect="1"/>
          </p:cNvPicPr>
          <p:nvPr/>
        </p:nvPicPr>
        <p:blipFill rotWithShape="1">
          <a:blip r:embed="rId5"/>
          <a:srcRect l="8088" t="39413" r="5499" b="40236"/>
          <a:stretch/>
        </p:blipFill>
        <p:spPr>
          <a:xfrm>
            <a:off x="6755870" y="3288545"/>
            <a:ext cx="3674669" cy="865426"/>
          </a:xfrm>
          <a:prstGeom prst="rect">
            <a:avLst/>
          </a:prstGeom>
        </p:spPr>
      </p:pic>
      <p:pic>
        <p:nvPicPr>
          <p:cNvPr id="7" name="Picture 6">
            <a:extLst>
              <a:ext uri="{FF2B5EF4-FFF2-40B4-BE49-F238E27FC236}">
                <a16:creationId xmlns:a16="http://schemas.microsoft.com/office/drawing/2014/main" id="{C45EFA44-B974-4DD8-A228-D65321505A7F}"/>
              </a:ext>
            </a:extLst>
          </p:cNvPr>
          <p:cNvPicPr>
            <a:picLocks noChangeAspect="1"/>
          </p:cNvPicPr>
          <p:nvPr/>
        </p:nvPicPr>
        <p:blipFill>
          <a:blip r:embed="rId6"/>
          <a:stretch>
            <a:fillRect/>
          </a:stretch>
        </p:blipFill>
        <p:spPr>
          <a:xfrm>
            <a:off x="7846594" y="4326058"/>
            <a:ext cx="1334627" cy="1334627"/>
          </a:xfrm>
          <a:prstGeom prst="rect">
            <a:avLst/>
          </a:prstGeom>
        </p:spPr>
      </p:pic>
    </p:spTree>
    <p:extLst>
      <p:ext uri="{BB962C8B-B14F-4D97-AF65-F5344CB8AC3E}">
        <p14:creationId xmlns:p14="http://schemas.microsoft.com/office/powerpoint/2010/main" val="1843852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9B67-1529-4ACD-BDF7-B9BC7E8BC185}"/>
              </a:ext>
            </a:extLst>
          </p:cNvPr>
          <p:cNvSpPr>
            <a:spLocks noGrp="1"/>
          </p:cNvSpPr>
          <p:nvPr>
            <p:ph type="title"/>
          </p:nvPr>
        </p:nvSpPr>
        <p:spPr/>
        <p:txBody>
          <a:bodyPr/>
          <a:lstStyle/>
          <a:p>
            <a:r>
              <a:rPr lang="en-US">
                <a:latin typeface="Calibri Light"/>
                <a:cs typeface="Calibri Light"/>
              </a:rPr>
              <a:t>Examples of Astroturfing</a:t>
            </a:r>
            <a:endParaRPr lang="en-US"/>
          </a:p>
        </p:txBody>
      </p:sp>
      <p:pic>
        <p:nvPicPr>
          <p:cNvPr id="4" name="Picture 4" descr="A screenshot of a social media post with text and people in the background&#10;&#10;Description generated with high confidence">
            <a:extLst>
              <a:ext uri="{FF2B5EF4-FFF2-40B4-BE49-F238E27FC236}">
                <a16:creationId xmlns:a16="http://schemas.microsoft.com/office/drawing/2014/main" id="{48C1DBD8-A325-41B2-A2FE-3A81F108C40F}"/>
              </a:ext>
            </a:extLst>
          </p:cNvPr>
          <p:cNvPicPr>
            <a:picLocks noGrp="1" noChangeAspect="1"/>
          </p:cNvPicPr>
          <p:nvPr>
            <p:ph idx="1"/>
          </p:nvPr>
        </p:nvPicPr>
        <p:blipFill>
          <a:blip r:embed="rId3"/>
          <a:stretch>
            <a:fillRect/>
          </a:stretch>
        </p:blipFill>
        <p:spPr>
          <a:xfrm>
            <a:off x="1050055" y="1387180"/>
            <a:ext cx="10091889" cy="4351338"/>
          </a:xfrm>
        </p:spPr>
      </p:pic>
      <p:sp>
        <p:nvSpPr>
          <p:cNvPr id="5" name="TextBox 4">
            <a:extLst>
              <a:ext uri="{FF2B5EF4-FFF2-40B4-BE49-F238E27FC236}">
                <a16:creationId xmlns:a16="http://schemas.microsoft.com/office/drawing/2014/main" id="{FA67409E-629C-484C-8E89-D25D3DA855CA}"/>
              </a:ext>
            </a:extLst>
          </p:cNvPr>
          <p:cNvSpPr txBox="1"/>
          <p:nvPr/>
        </p:nvSpPr>
        <p:spPr>
          <a:xfrm>
            <a:off x="567418" y="6539023"/>
            <a:ext cx="6162991" cy="246221"/>
          </a:xfrm>
          <a:prstGeom prst="rect">
            <a:avLst/>
          </a:prstGeom>
          <a:noFill/>
        </p:spPr>
        <p:txBody>
          <a:bodyPr wrap="square" rtlCol="0">
            <a:spAutoFit/>
          </a:bodyPr>
          <a:lstStyle/>
          <a:p>
            <a:r>
              <a:rPr lang="en-US" sz="1000">
                <a:hlinkClick r:id="rId4"/>
              </a:rPr>
              <a:t>https://www.nytimes.com/interactive/2018/09/04/technology/facebook-influence-campaigns-quiz.html</a:t>
            </a:r>
            <a:endParaRPr lang="en-US" sz="1000"/>
          </a:p>
        </p:txBody>
      </p:sp>
      <p:sp>
        <p:nvSpPr>
          <p:cNvPr id="8" name="Content Placeholder 2">
            <a:extLst>
              <a:ext uri="{FF2B5EF4-FFF2-40B4-BE49-F238E27FC236}">
                <a16:creationId xmlns:a16="http://schemas.microsoft.com/office/drawing/2014/main" id="{F57E1A3C-2E59-4AE4-90BE-E16F1C7A14B9}"/>
              </a:ext>
            </a:extLst>
          </p:cNvPr>
          <p:cNvSpPr txBox="1">
            <a:spLocks/>
          </p:cNvSpPr>
          <p:nvPr/>
        </p:nvSpPr>
        <p:spPr>
          <a:xfrm>
            <a:off x="1050055" y="5594498"/>
            <a:ext cx="10515600" cy="8228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2060"/>
              </a:buClr>
              <a:buFont typeface="Wingdings 3" panose="050401020108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2060"/>
              </a:buClr>
              <a:buFont typeface="Wingdings 3" panose="050401020108070707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2060"/>
              </a:buClr>
              <a:buFont typeface="Wingdings 3" panose="05040102010807070707"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Political disinformation is often </a:t>
            </a:r>
            <a:r>
              <a:rPr lang="en-US" sz="2400" b="1"/>
              <a:t>difficult</a:t>
            </a:r>
            <a:r>
              <a:rPr lang="en-US" sz="2400"/>
              <a:t> to discern from real community pages</a:t>
            </a:r>
          </a:p>
          <a:p>
            <a:r>
              <a:rPr lang="en-US" sz="2400"/>
              <a:t>Can you spot the real post vs. the fake post?</a:t>
            </a:r>
          </a:p>
        </p:txBody>
      </p:sp>
    </p:spTree>
    <p:extLst>
      <p:ext uri="{BB962C8B-B14F-4D97-AF65-F5344CB8AC3E}">
        <p14:creationId xmlns:p14="http://schemas.microsoft.com/office/powerpoint/2010/main" val="166263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9B67-1529-4ACD-BDF7-B9BC7E8BC185}"/>
              </a:ext>
            </a:extLst>
          </p:cNvPr>
          <p:cNvSpPr>
            <a:spLocks noGrp="1"/>
          </p:cNvSpPr>
          <p:nvPr>
            <p:ph type="title"/>
          </p:nvPr>
        </p:nvSpPr>
        <p:spPr/>
        <p:txBody>
          <a:bodyPr/>
          <a:lstStyle/>
          <a:p>
            <a:r>
              <a:rPr lang="en-US">
                <a:latin typeface="Calibri Light"/>
                <a:cs typeface="Calibri Light"/>
              </a:rPr>
              <a:t>Examples of Astroturfing</a:t>
            </a:r>
            <a:endParaRPr lang="en-US"/>
          </a:p>
        </p:txBody>
      </p:sp>
      <p:pic>
        <p:nvPicPr>
          <p:cNvPr id="4" name="Picture 4" descr="A screenshot of a social media post with text and people in the background&#10;&#10;Description generated with high confidence">
            <a:extLst>
              <a:ext uri="{FF2B5EF4-FFF2-40B4-BE49-F238E27FC236}">
                <a16:creationId xmlns:a16="http://schemas.microsoft.com/office/drawing/2014/main" id="{48C1DBD8-A325-41B2-A2FE-3A81F108C40F}"/>
              </a:ext>
            </a:extLst>
          </p:cNvPr>
          <p:cNvPicPr>
            <a:picLocks noGrp="1" noChangeAspect="1"/>
          </p:cNvPicPr>
          <p:nvPr>
            <p:ph idx="1"/>
          </p:nvPr>
        </p:nvPicPr>
        <p:blipFill>
          <a:blip r:embed="rId3"/>
          <a:stretch>
            <a:fillRect/>
          </a:stretch>
        </p:blipFill>
        <p:spPr>
          <a:xfrm>
            <a:off x="1050055" y="1387180"/>
            <a:ext cx="10091889" cy="4351338"/>
          </a:xfrm>
        </p:spPr>
      </p:pic>
      <p:sp>
        <p:nvSpPr>
          <p:cNvPr id="5" name="TextBox 4">
            <a:extLst>
              <a:ext uri="{FF2B5EF4-FFF2-40B4-BE49-F238E27FC236}">
                <a16:creationId xmlns:a16="http://schemas.microsoft.com/office/drawing/2014/main" id="{FA67409E-629C-484C-8E89-D25D3DA855CA}"/>
              </a:ext>
            </a:extLst>
          </p:cNvPr>
          <p:cNvSpPr txBox="1"/>
          <p:nvPr/>
        </p:nvSpPr>
        <p:spPr>
          <a:xfrm>
            <a:off x="567418" y="6539023"/>
            <a:ext cx="6162991" cy="246221"/>
          </a:xfrm>
          <a:prstGeom prst="rect">
            <a:avLst/>
          </a:prstGeom>
          <a:noFill/>
        </p:spPr>
        <p:txBody>
          <a:bodyPr wrap="square" rtlCol="0">
            <a:spAutoFit/>
          </a:bodyPr>
          <a:lstStyle/>
          <a:p>
            <a:r>
              <a:rPr lang="en-US" sz="1000">
                <a:hlinkClick r:id="rId4"/>
              </a:rPr>
              <a:t>https://www.nytimes.com/interactive/2018/09/04/technology/facebook-influence-campaigns-quiz.html</a:t>
            </a:r>
            <a:endParaRPr lang="en-US" sz="1000"/>
          </a:p>
        </p:txBody>
      </p:sp>
      <p:sp>
        <p:nvSpPr>
          <p:cNvPr id="8" name="Content Placeholder 2">
            <a:extLst>
              <a:ext uri="{FF2B5EF4-FFF2-40B4-BE49-F238E27FC236}">
                <a16:creationId xmlns:a16="http://schemas.microsoft.com/office/drawing/2014/main" id="{F57E1A3C-2E59-4AE4-90BE-E16F1C7A14B9}"/>
              </a:ext>
            </a:extLst>
          </p:cNvPr>
          <p:cNvSpPr txBox="1">
            <a:spLocks/>
          </p:cNvSpPr>
          <p:nvPr/>
        </p:nvSpPr>
        <p:spPr>
          <a:xfrm>
            <a:off x="1050055" y="5585000"/>
            <a:ext cx="10515600" cy="8228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2060"/>
              </a:buClr>
              <a:buFont typeface="Wingdings 3" panose="050401020108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2060"/>
              </a:buClr>
              <a:buFont typeface="Wingdings 3" panose="050401020108070707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2060"/>
              </a:buClr>
              <a:buFont typeface="Wingdings 3" panose="05040102010807070707"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bg1">
                    <a:lumMod val="75000"/>
                  </a:schemeClr>
                </a:solidFill>
              </a:rPr>
              <a:t>Political disinformation is often </a:t>
            </a:r>
            <a:r>
              <a:rPr lang="en-US" sz="2400" b="1">
                <a:solidFill>
                  <a:schemeClr val="bg1">
                    <a:lumMod val="75000"/>
                  </a:schemeClr>
                </a:solidFill>
              </a:rPr>
              <a:t>difficult</a:t>
            </a:r>
            <a:r>
              <a:rPr lang="en-US" sz="2400">
                <a:solidFill>
                  <a:schemeClr val="bg1">
                    <a:lumMod val="75000"/>
                  </a:schemeClr>
                </a:solidFill>
              </a:rPr>
              <a:t> to discern from real community pages</a:t>
            </a:r>
          </a:p>
          <a:p>
            <a:r>
              <a:rPr lang="en-US" sz="2400">
                <a:solidFill>
                  <a:schemeClr val="bg1">
                    <a:lumMod val="75000"/>
                  </a:schemeClr>
                </a:solidFill>
              </a:rPr>
              <a:t>Can you spot the real post vs. the fake post?</a:t>
            </a:r>
          </a:p>
        </p:txBody>
      </p:sp>
      <p:sp>
        <p:nvSpPr>
          <p:cNvPr id="3" name="Rectangle 2">
            <a:extLst>
              <a:ext uri="{FF2B5EF4-FFF2-40B4-BE49-F238E27FC236}">
                <a16:creationId xmlns:a16="http://schemas.microsoft.com/office/drawing/2014/main" id="{EFCE2973-B862-405B-9DE8-66D35FF1FE09}"/>
              </a:ext>
            </a:extLst>
          </p:cNvPr>
          <p:cNvSpPr/>
          <p:nvPr/>
        </p:nvSpPr>
        <p:spPr>
          <a:xfrm>
            <a:off x="1881963" y="1531088"/>
            <a:ext cx="3891516" cy="4053912"/>
          </a:xfrm>
          <a:prstGeom prst="rect">
            <a:avLst/>
          </a:prstGeom>
          <a:no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9BE0CE-4E6F-4FF9-B02C-CC977B15433B}"/>
              </a:ext>
            </a:extLst>
          </p:cNvPr>
          <p:cNvSpPr/>
          <p:nvPr/>
        </p:nvSpPr>
        <p:spPr>
          <a:xfrm>
            <a:off x="6130646" y="1531088"/>
            <a:ext cx="3891516" cy="4053912"/>
          </a:xfrm>
          <a:prstGeom prst="rect">
            <a:avLst/>
          </a:prstGeom>
          <a:noFill/>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heckmark">
            <a:extLst>
              <a:ext uri="{FF2B5EF4-FFF2-40B4-BE49-F238E27FC236}">
                <a16:creationId xmlns:a16="http://schemas.microsoft.com/office/drawing/2014/main" id="{1B8C0B1D-4A3C-4AEA-A022-9922E0B104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72046" y="2612065"/>
            <a:ext cx="1633869" cy="1633869"/>
          </a:xfrm>
          <a:prstGeom prst="rect">
            <a:avLst/>
          </a:prstGeom>
        </p:spPr>
      </p:pic>
      <p:sp>
        <p:nvSpPr>
          <p:cNvPr id="10" name="Multiplication Sign 9">
            <a:extLst>
              <a:ext uri="{FF2B5EF4-FFF2-40B4-BE49-F238E27FC236}">
                <a16:creationId xmlns:a16="http://schemas.microsoft.com/office/drawing/2014/main" id="{95160AA8-1EC8-4DC5-A1CB-28CA241ABF57}"/>
              </a:ext>
            </a:extLst>
          </p:cNvPr>
          <p:cNvSpPr/>
          <p:nvPr/>
        </p:nvSpPr>
        <p:spPr>
          <a:xfrm>
            <a:off x="7167320" y="2549026"/>
            <a:ext cx="1818167" cy="201803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71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FAAB-AB54-48A0-8EE8-1E86B40C182F}"/>
              </a:ext>
            </a:extLst>
          </p:cNvPr>
          <p:cNvSpPr>
            <a:spLocks noGrp="1"/>
          </p:cNvSpPr>
          <p:nvPr>
            <p:ph type="title"/>
          </p:nvPr>
        </p:nvSpPr>
        <p:spPr>
          <a:xfrm>
            <a:off x="648929" y="629266"/>
            <a:ext cx="6586491" cy="1676603"/>
          </a:xfrm>
        </p:spPr>
        <p:txBody>
          <a:bodyPr>
            <a:normAutofit/>
          </a:bodyPr>
          <a:lstStyle/>
          <a:p>
            <a:r>
              <a:rPr lang="en-US" sz="3700"/>
              <a:t>Message Amplification/</a:t>
            </a:r>
            <a:br>
              <a:rPr lang="en-US" sz="3700"/>
            </a:br>
            <a:r>
              <a:rPr lang="en-US" sz="3700"/>
              <a:t>Disproportionate Representation</a:t>
            </a:r>
          </a:p>
        </p:txBody>
      </p:sp>
      <p:sp>
        <p:nvSpPr>
          <p:cNvPr id="9" name="Content Placeholder 8">
            <a:extLst>
              <a:ext uri="{FF2B5EF4-FFF2-40B4-BE49-F238E27FC236}">
                <a16:creationId xmlns:a16="http://schemas.microsoft.com/office/drawing/2014/main" id="{C656CEE8-3A6E-4BFA-8661-78ABCC82D7BC}"/>
              </a:ext>
            </a:extLst>
          </p:cNvPr>
          <p:cNvSpPr>
            <a:spLocks noGrp="1"/>
          </p:cNvSpPr>
          <p:nvPr>
            <p:ph idx="1"/>
          </p:nvPr>
        </p:nvSpPr>
        <p:spPr>
          <a:xfrm>
            <a:off x="648930" y="2438400"/>
            <a:ext cx="6586489" cy="3785419"/>
          </a:xfrm>
        </p:spPr>
        <p:txBody>
          <a:bodyPr>
            <a:normAutofit/>
          </a:bodyPr>
          <a:lstStyle/>
          <a:p>
            <a:r>
              <a:rPr lang="en-US" sz="2400"/>
              <a:t>Bots are used extensively by disinformation actors.</a:t>
            </a:r>
          </a:p>
          <a:p>
            <a:r>
              <a:rPr lang="en-US" sz="2400"/>
              <a:t>Automation is employed to retweet, follow, like, or otherwise deceptively promote content creation accounts. </a:t>
            </a:r>
          </a:p>
          <a:p>
            <a:r>
              <a:rPr lang="en-US" sz="2400"/>
              <a:t>Automated behavior and the use of bot accounts are available at extremely low cost from a competitive market of providers.</a:t>
            </a:r>
          </a:p>
        </p:txBody>
      </p:sp>
      <p:pic>
        <p:nvPicPr>
          <p:cNvPr id="5" name="Content Placeholder 4" descr="A screenshot of a cell phone screen with text&#10;&#10;Description automatically generated">
            <a:extLst>
              <a:ext uri="{FF2B5EF4-FFF2-40B4-BE49-F238E27FC236}">
                <a16:creationId xmlns:a16="http://schemas.microsoft.com/office/drawing/2014/main" id="{F604EB49-4353-41D9-8EE1-476D0A12E7AA}"/>
              </a:ext>
            </a:extLst>
          </p:cNvPr>
          <p:cNvPicPr>
            <a:picLocks noChangeAspect="1"/>
          </p:cNvPicPr>
          <p:nvPr/>
        </p:nvPicPr>
        <p:blipFill rotWithShape="1">
          <a:blip r:embed="rId2">
            <a:extLst>
              <a:ext uri="{28A0092B-C50C-407E-A947-70E740481C1C}">
                <a14:useLocalDpi xmlns:a14="http://schemas.microsoft.com/office/drawing/2010/main" val="0"/>
              </a:ext>
            </a:extLst>
          </a:blip>
          <a:srcRect r="2391"/>
          <a:stretch/>
        </p:blipFill>
        <p:spPr>
          <a:xfrm>
            <a:off x="7556408" y="10"/>
            <a:ext cx="4635591" cy="6857990"/>
          </a:xfrm>
          <a:prstGeom prst="rect">
            <a:avLst/>
          </a:prstGeom>
          <a:effectLst/>
        </p:spPr>
      </p:pic>
    </p:spTree>
    <p:extLst>
      <p:ext uri="{BB962C8B-B14F-4D97-AF65-F5344CB8AC3E}">
        <p14:creationId xmlns:p14="http://schemas.microsoft.com/office/powerpoint/2010/main" val="217567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179C5-C318-43A1-8C23-021C9C88B115}"/>
              </a:ext>
            </a:extLst>
          </p:cNvPr>
          <p:cNvSpPr>
            <a:spLocks noGrp="1"/>
          </p:cNvSpPr>
          <p:nvPr>
            <p:ph type="title"/>
          </p:nvPr>
        </p:nvSpPr>
        <p:spPr>
          <a:xfrm>
            <a:off x="612648" y="1078992"/>
            <a:ext cx="6272784" cy="1545336"/>
          </a:xfrm>
        </p:spPr>
        <p:txBody>
          <a:bodyPr anchor="b">
            <a:normAutofit/>
          </a:bodyPr>
          <a:lstStyle/>
          <a:p>
            <a:r>
              <a:rPr lang="en-US" sz="5200"/>
              <a:t>Bot and Automation Vendors</a:t>
            </a:r>
          </a:p>
        </p:txBody>
      </p:sp>
      <p:sp>
        <p:nvSpPr>
          <p:cNvPr id="13" name="Rectangle 12">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B3B5B07-FA3B-4D06-8281-D64F7B19400B}"/>
              </a:ext>
            </a:extLst>
          </p:cNvPr>
          <p:cNvPicPr>
            <a:picLocks noChangeAspect="1"/>
          </p:cNvPicPr>
          <p:nvPr/>
        </p:nvPicPr>
        <p:blipFill rotWithShape="1">
          <a:blip r:embed="rId3"/>
          <a:srcRect b="10458"/>
          <a:stretch/>
        </p:blipFill>
        <p:spPr>
          <a:xfrm>
            <a:off x="7684008" y="1"/>
            <a:ext cx="4507992" cy="2240280"/>
          </a:xfrm>
          <a:prstGeom prst="rect">
            <a:avLst/>
          </a:prstGeom>
        </p:spPr>
      </p:pic>
      <p:sp>
        <p:nvSpPr>
          <p:cNvPr id="15" name="Rectangle 14">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0A8A507-E8AF-4FEB-BC98-85C2F086BA5B}"/>
              </a:ext>
            </a:extLst>
          </p:cNvPr>
          <p:cNvSpPr>
            <a:spLocks noGrp="1"/>
          </p:cNvSpPr>
          <p:nvPr>
            <p:ph idx="1"/>
          </p:nvPr>
        </p:nvSpPr>
        <p:spPr>
          <a:xfrm>
            <a:off x="612648" y="3355848"/>
            <a:ext cx="6272784" cy="2825496"/>
          </a:xfrm>
        </p:spPr>
        <p:txBody>
          <a:bodyPr>
            <a:normAutofit/>
          </a:bodyPr>
          <a:lstStyle/>
          <a:p>
            <a:r>
              <a:rPr lang="en-US" sz="2200"/>
              <a:t>Sold as “Growth Hacking” services, many vendors exist who can amplify a propaganda actor’s message, without creating suspicion around the disinformation account.</a:t>
            </a:r>
          </a:p>
          <a:p>
            <a:endParaRPr lang="en-US" sz="2200"/>
          </a:p>
        </p:txBody>
      </p:sp>
      <p:pic>
        <p:nvPicPr>
          <p:cNvPr id="5" name="Picture 4">
            <a:extLst>
              <a:ext uri="{FF2B5EF4-FFF2-40B4-BE49-F238E27FC236}">
                <a16:creationId xmlns:a16="http://schemas.microsoft.com/office/drawing/2014/main" id="{D5893DB8-828E-404C-AB28-CAAE0B5C25A5}"/>
              </a:ext>
            </a:extLst>
          </p:cNvPr>
          <p:cNvPicPr>
            <a:picLocks noChangeAspect="1"/>
          </p:cNvPicPr>
          <p:nvPr/>
        </p:nvPicPr>
        <p:blipFill rotWithShape="1">
          <a:blip r:embed="rId4"/>
          <a:srcRect b="5342"/>
          <a:stretch/>
        </p:blipFill>
        <p:spPr>
          <a:xfrm>
            <a:off x="7684008" y="2308860"/>
            <a:ext cx="4507992" cy="2240280"/>
          </a:xfrm>
          <a:prstGeom prst="rect">
            <a:avLst/>
          </a:prstGeom>
        </p:spPr>
      </p:pic>
      <p:pic>
        <p:nvPicPr>
          <p:cNvPr id="4" name="Picture 3">
            <a:extLst>
              <a:ext uri="{FF2B5EF4-FFF2-40B4-BE49-F238E27FC236}">
                <a16:creationId xmlns:a16="http://schemas.microsoft.com/office/drawing/2014/main" id="{387D2141-6EAC-4BD8-BFB0-E289F7C97AEC}"/>
              </a:ext>
            </a:extLst>
          </p:cNvPr>
          <p:cNvPicPr>
            <a:picLocks noChangeAspect="1"/>
          </p:cNvPicPr>
          <p:nvPr/>
        </p:nvPicPr>
        <p:blipFill rotWithShape="1">
          <a:blip r:embed="rId5"/>
          <a:srcRect l="7549" r="2406" b="4"/>
          <a:stretch/>
        </p:blipFill>
        <p:spPr>
          <a:xfrm>
            <a:off x="7684008" y="4617720"/>
            <a:ext cx="4507992" cy="2240280"/>
          </a:xfrm>
          <a:prstGeom prst="rect">
            <a:avLst/>
          </a:prstGeom>
        </p:spPr>
      </p:pic>
    </p:spTree>
    <p:extLst>
      <p:ext uri="{BB962C8B-B14F-4D97-AF65-F5344CB8AC3E}">
        <p14:creationId xmlns:p14="http://schemas.microsoft.com/office/powerpoint/2010/main" val="28647828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xwOHbXGv"/>
  <p:tag name="ARTICULATE_SLIDE_COUNT" val="3"/>
  <p:tag name="ARTICULATE_PROJECT_OPEN" val="0"/>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potx" id="{5D68005D-AE04-4C03-80A7-55D98850DE68}" vid="{64EE6BEE-9F2A-442A-9F75-5C8604E83E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7AD20D8DBDB94C97C4ACE5344739AA" ma:contentTypeVersion="5" ma:contentTypeDescription="Create a new document." ma:contentTypeScope="" ma:versionID="46366cae779c78bd2a5d24055bde8c60">
  <xsd:schema xmlns:xsd="http://www.w3.org/2001/XMLSchema" xmlns:xs="http://www.w3.org/2001/XMLSchema" xmlns:p="http://schemas.microsoft.com/office/2006/metadata/properties" xmlns:ns3="294a2480-dc56-4d52-a27d-cc0298b591a7" xmlns:ns4="577d80f2-6d03-4cc0-a38b-ad8e7a43fa7a" targetNamespace="http://schemas.microsoft.com/office/2006/metadata/properties" ma:root="true" ma:fieldsID="1883478821b49a7ae68132fb8c7184af" ns3:_="" ns4:_="">
    <xsd:import namespace="294a2480-dc56-4d52-a27d-cc0298b591a7"/>
    <xsd:import namespace="577d80f2-6d03-4cc0-a38b-ad8e7a43fa7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a2480-dc56-4d52-a27d-cc0298b59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7d80f2-6d03-4cc0-a38b-ad8e7a43fa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AA23EC-437C-4870-99F9-F30A6CC010BE}">
  <ds:schemaRefs>
    <ds:schemaRef ds:uri="294a2480-dc56-4d52-a27d-cc0298b591a7"/>
    <ds:schemaRef ds:uri="577d80f2-6d03-4cc0-a38b-ad8e7a43fa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3A8968-C326-4891-A639-274DD22E74E7}">
  <ds:schemaRefs>
    <ds:schemaRef ds:uri="http://schemas.microsoft.com/sharepoint/v3/contenttype/forms"/>
  </ds:schemaRefs>
</ds:datastoreItem>
</file>

<file path=customXml/itemProps3.xml><?xml version="1.0" encoding="utf-8"?>
<ds:datastoreItem xmlns:ds="http://schemas.openxmlformats.org/officeDocument/2006/customXml" ds:itemID="{4F6008D1-9405-4527-BB2C-E5514DCE48C4}">
  <ds:schemaRefs>
    <ds:schemaRef ds:uri="294a2480-dc56-4d52-a27d-cc0298b591a7"/>
    <ds:schemaRef ds:uri="577d80f2-6d03-4cc0-a38b-ad8e7a43fa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994</Words>
  <Application>Microsoft Office PowerPoint</Application>
  <PresentationFormat>Widescreen</PresentationFormat>
  <Paragraphs>141</Paragraphs>
  <Slides>18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 3</vt:lpstr>
      <vt:lpstr>Office Theme</vt:lpstr>
      <vt:lpstr>Computational Propaganda/ Political Disinformation</vt:lpstr>
      <vt:lpstr>Acknowledgements</vt:lpstr>
      <vt:lpstr>Module Objectives</vt:lpstr>
      <vt:lpstr>Overview</vt:lpstr>
      <vt:lpstr>Overview (Cont.)</vt:lpstr>
      <vt:lpstr>Examples of Astroturfing</vt:lpstr>
      <vt:lpstr>Examples of Astroturfing</vt:lpstr>
      <vt:lpstr>Message Amplification/ Disproportionate Representation</vt:lpstr>
      <vt:lpstr>Bot and Automation Vendors</vt:lpstr>
      <vt:lpstr>Countries Using Social Media for International Computational Propaganda Campaigns</vt:lpstr>
      <vt:lpstr>Authoritarian Regimes Using Social Media for Domestic Computational Propaganda Campaigns</vt:lpstr>
      <vt:lpstr>Movement of Computational Propaganda</vt:lpstr>
      <vt:lpstr>Motivations</vt:lpstr>
      <vt:lpstr>Primary Groups</vt:lpstr>
      <vt:lpstr>Primary Groups (Cont.)</vt:lpstr>
      <vt:lpstr>Targets</vt:lpstr>
      <vt:lpstr>Mitigation of Propaganda</vt:lpstr>
      <vt:lpstr>How is this related to Cyber Warfare?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Propaganda/ Political Disinformation</dc:title>
  <dc:creator>Ahmad-Post, Zara - (zahmadpost)</dc:creator>
  <cp:lastModifiedBy>Ullman, Steven - (stevenullman)</cp:lastModifiedBy>
  <cp:revision>3</cp:revision>
  <dcterms:created xsi:type="dcterms:W3CDTF">2019-11-25T00:07:29Z</dcterms:created>
  <dcterms:modified xsi:type="dcterms:W3CDTF">2019-11-25T18:20:36Z</dcterms:modified>
</cp:coreProperties>
</file>