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83" r:id="rId4"/>
    <p:sldId id="260" r:id="rId5"/>
    <p:sldId id="263" r:id="rId6"/>
    <p:sldId id="513" r:id="rId7"/>
    <p:sldId id="514" r:id="rId8"/>
    <p:sldId id="515" r:id="rId9"/>
    <p:sldId id="284" r:id="rId10"/>
    <p:sldId id="287" r:id="rId11"/>
    <p:sldId id="288" r:id="rId12"/>
    <p:sldId id="262" r:id="rId13"/>
    <p:sldId id="264" r:id="rId14"/>
    <p:sldId id="289" r:id="rId15"/>
    <p:sldId id="319" r:id="rId16"/>
    <p:sldId id="327" r:id="rId17"/>
    <p:sldId id="340" r:id="rId18"/>
    <p:sldId id="326" r:id="rId19"/>
    <p:sldId id="336" r:id="rId20"/>
    <p:sldId id="342" r:id="rId21"/>
    <p:sldId id="265" r:id="rId22"/>
    <p:sldId id="277" r:id="rId23"/>
    <p:sldId id="275" r:id="rId24"/>
    <p:sldId id="274" r:id="rId25"/>
    <p:sldId id="271" r:id="rId26"/>
    <p:sldId id="272" r:id="rId27"/>
    <p:sldId id="273" r:id="rId28"/>
    <p:sldId id="276" r:id="rId29"/>
    <p:sldId id="268" r:id="rId30"/>
    <p:sldId id="278" r:id="rId31"/>
    <p:sldId id="279" r:id="rId32"/>
    <p:sldId id="512" r:id="rId33"/>
    <p:sldId id="269" r:id="rId34"/>
    <p:sldId id="343" r:id="rId35"/>
    <p:sldId id="281" r:id="rId36"/>
    <p:sldId id="270" r:id="rId37"/>
    <p:sldId id="25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pel, Ben Martin - (bampel)" userId="dcd2dd31-6942-406d-abbf-dae1087801bf" providerId="ADAL" clId="{DDB2CDC5-748C-46EF-8B33-50FE693EA050}"/>
    <pc:docChg chg="custSel modSld">
      <pc:chgData name="Ampel, Ben Martin - (bampel)" userId="dcd2dd31-6942-406d-abbf-dae1087801bf" providerId="ADAL" clId="{DDB2CDC5-748C-46EF-8B33-50FE693EA050}" dt="2023-04-22T15:41:47.777" v="50" actId="27636"/>
      <pc:docMkLst>
        <pc:docMk/>
      </pc:docMkLst>
      <pc:sldChg chg="modSp mod">
        <pc:chgData name="Ampel, Ben Martin - (bampel)" userId="dcd2dd31-6942-406d-abbf-dae1087801bf" providerId="ADAL" clId="{DDB2CDC5-748C-46EF-8B33-50FE693EA050}" dt="2023-04-22T15:34:12.302" v="6" actId="20577"/>
        <pc:sldMkLst>
          <pc:docMk/>
          <pc:sldMk cId="1672747758" sldId="257"/>
        </pc:sldMkLst>
        <pc:spChg chg="mod">
          <ac:chgData name="Ampel, Ben Martin - (bampel)" userId="dcd2dd31-6942-406d-abbf-dae1087801bf" providerId="ADAL" clId="{DDB2CDC5-748C-46EF-8B33-50FE693EA050}" dt="2023-04-22T15:34:12.302" v="6" actId="20577"/>
          <ac:spMkLst>
            <pc:docMk/>
            <pc:sldMk cId="1672747758" sldId="257"/>
            <ac:spMk id="3" creationId="{4E639362-35B0-4F1B-B58A-CC90EF3CB0D6}"/>
          </ac:spMkLst>
        </pc:spChg>
      </pc:sldChg>
      <pc:sldChg chg="modSp mod">
        <pc:chgData name="Ampel, Ben Martin - (bampel)" userId="dcd2dd31-6942-406d-abbf-dae1087801bf" providerId="ADAL" clId="{DDB2CDC5-748C-46EF-8B33-50FE693EA050}" dt="2023-04-22T15:37:58.231" v="11" actId="20577"/>
        <pc:sldMkLst>
          <pc:docMk/>
          <pc:sldMk cId="3001741087" sldId="287"/>
        </pc:sldMkLst>
        <pc:spChg chg="mod">
          <ac:chgData name="Ampel, Ben Martin - (bampel)" userId="dcd2dd31-6942-406d-abbf-dae1087801bf" providerId="ADAL" clId="{DDB2CDC5-748C-46EF-8B33-50FE693EA050}" dt="2023-04-22T15:37:58.231" v="11" actId="20577"/>
          <ac:spMkLst>
            <pc:docMk/>
            <pc:sldMk cId="3001741087" sldId="287"/>
            <ac:spMk id="3" creationId="{C12449A8-DC39-7824-B241-E4B347F30E79}"/>
          </ac:spMkLst>
        </pc:spChg>
      </pc:sldChg>
      <pc:sldChg chg="modSp mod">
        <pc:chgData name="Ampel, Ben Martin - (bampel)" userId="dcd2dd31-6942-406d-abbf-dae1087801bf" providerId="ADAL" clId="{DDB2CDC5-748C-46EF-8B33-50FE693EA050}" dt="2023-04-22T15:41:47.777" v="50" actId="27636"/>
        <pc:sldMkLst>
          <pc:docMk/>
          <pc:sldMk cId="3666425591" sldId="514"/>
        </pc:sldMkLst>
        <pc:spChg chg="mod">
          <ac:chgData name="Ampel, Ben Martin - (bampel)" userId="dcd2dd31-6942-406d-abbf-dae1087801bf" providerId="ADAL" clId="{DDB2CDC5-748C-46EF-8B33-50FE693EA050}" dt="2023-04-22T15:41:47.777" v="50" actId="27636"/>
          <ac:spMkLst>
            <pc:docMk/>
            <pc:sldMk cId="3666425591" sldId="514"/>
            <ac:spMk id="14" creationId="{896560D3-D77C-0831-C4F4-BE5420AD0E99}"/>
          </ac:spMkLst>
        </pc:spChg>
        <pc:spChg chg="mod">
          <ac:chgData name="Ampel, Ben Martin - (bampel)" userId="dcd2dd31-6942-406d-abbf-dae1087801bf" providerId="ADAL" clId="{DDB2CDC5-748C-46EF-8B33-50FE693EA050}" dt="2023-04-22T15:41:46.029" v="48" actId="1076"/>
          <ac:spMkLst>
            <pc:docMk/>
            <pc:sldMk cId="3666425591" sldId="514"/>
            <ac:spMk id="17" creationId="{192FD686-67B0-741F-EBC0-0AB9947AE67A}"/>
          </ac:spMkLst>
        </pc:spChg>
      </pc:sldChg>
    </pc:docChg>
  </pc:docChgLst>
  <pc:docChgLst>
    <pc:chgData name="Ampel, Ben Martin - (bampel)" userId="dcd2dd31-6942-406d-abbf-dae1087801bf" providerId="ADAL" clId="{93A04196-B300-DD41-A370-BF88A2C19F74}"/>
    <pc:docChg chg="delSld">
      <pc:chgData name="Ampel, Ben Martin - (bampel)" userId="dcd2dd31-6942-406d-abbf-dae1087801bf" providerId="ADAL" clId="{93A04196-B300-DD41-A370-BF88A2C19F74}" dt="2022-10-20T21:37:50.132" v="0" actId="2696"/>
      <pc:docMkLst>
        <pc:docMk/>
      </pc:docMkLst>
      <pc:sldChg chg="del">
        <pc:chgData name="Ampel, Ben Martin - (bampel)" userId="dcd2dd31-6942-406d-abbf-dae1087801bf" providerId="ADAL" clId="{93A04196-B300-DD41-A370-BF88A2C19F74}" dt="2022-10-20T21:37:50.132" v="0" actId="2696"/>
        <pc:sldMkLst>
          <pc:docMk/>
          <pc:sldMk cId="1635698621" sldId="267"/>
        </pc:sldMkLst>
      </pc:sldChg>
    </pc:docChg>
  </pc:docChgLst>
  <pc:docChgLst>
    <pc:chgData name="Ampel, Ben Martin - (bampel)" userId="dcd2dd31-6942-406d-abbf-dae1087801bf" providerId="ADAL" clId="{23B0AB8D-87EC-4524-B152-29A136E051D6}"/>
    <pc:docChg chg="undo redo custSel addSld delSld modSld sldOrd">
      <pc:chgData name="Ampel, Ben Martin - (bampel)" userId="dcd2dd31-6942-406d-abbf-dae1087801bf" providerId="ADAL" clId="{23B0AB8D-87EC-4524-B152-29A136E051D6}" dt="2022-10-28T01:53:46.775" v="24188" actId="1076"/>
      <pc:docMkLst>
        <pc:docMk/>
      </pc:docMkLst>
      <pc:sldChg chg="new del">
        <pc:chgData name="Ampel, Ben Martin - (bampel)" userId="dcd2dd31-6942-406d-abbf-dae1087801bf" providerId="ADAL" clId="{23B0AB8D-87EC-4524-B152-29A136E051D6}" dt="2022-10-12T17:08:27.384" v="2" actId="47"/>
        <pc:sldMkLst>
          <pc:docMk/>
          <pc:sldMk cId="3019912048" sldId="256"/>
        </pc:sldMkLst>
      </pc:sldChg>
      <pc:sldChg chg="delSp modSp add mod">
        <pc:chgData name="Ampel, Ben Martin - (bampel)" userId="dcd2dd31-6942-406d-abbf-dae1087801bf" providerId="ADAL" clId="{23B0AB8D-87EC-4524-B152-29A136E051D6}" dt="2022-10-28T01:53:46.775" v="24188" actId="1076"/>
        <pc:sldMkLst>
          <pc:docMk/>
          <pc:sldMk cId="1672747758" sldId="257"/>
        </pc:sldMkLst>
        <pc:spChg chg="mod">
          <ac:chgData name="Ampel, Ben Martin - (bampel)" userId="dcd2dd31-6942-406d-abbf-dae1087801bf" providerId="ADAL" clId="{23B0AB8D-87EC-4524-B152-29A136E051D6}" dt="2022-10-18T17:42:36.720" v="5021" actId="20577"/>
          <ac:spMkLst>
            <pc:docMk/>
            <pc:sldMk cId="1672747758" sldId="257"/>
            <ac:spMk id="2" creationId="{7DA7E660-4D8F-463E-A787-87105C252191}"/>
          </ac:spMkLst>
        </pc:spChg>
        <pc:spChg chg="mod">
          <ac:chgData name="Ampel, Ben Martin - (bampel)" userId="dcd2dd31-6942-406d-abbf-dae1087801bf" providerId="ADAL" clId="{23B0AB8D-87EC-4524-B152-29A136E051D6}" dt="2022-10-28T01:53:44.072" v="24187" actId="20577"/>
          <ac:spMkLst>
            <pc:docMk/>
            <pc:sldMk cId="1672747758" sldId="257"/>
            <ac:spMk id="3" creationId="{4E639362-35B0-4F1B-B58A-CC90EF3CB0D6}"/>
          </ac:spMkLst>
        </pc:spChg>
        <pc:picChg chg="del">
          <ac:chgData name="Ampel, Ben Martin - (bampel)" userId="dcd2dd31-6942-406d-abbf-dae1087801bf" providerId="ADAL" clId="{23B0AB8D-87EC-4524-B152-29A136E051D6}" dt="2022-10-12T17:09:21.840" v="130" actId="478"/>
          <ac:picMkLst>
            <pc:docMk/>
            <pc:sldMk cId="1672747758" sldId="257"/>
            <ac:picMk id="6" creationId="{731664D5-7A7F-4F80-8C50-99F943BAC302}"/>
          </ac:picMkLst>
        </pc:picChg>
        <pc:picChg chg="mod">
          <ac:chgData name="Ampel, Ben Martin - (bampel)" userId="dcd2dd31-6942-406d-abbf-dae1087801bf" providerId="ADAL" clId="{23B0AB8D-87EC-4524-B152-29A136E051D6}" dt="2022-10-28T01:53:46.775" v="24188" actId="1076"/>
          <ac:picMkLst>
            <pc:docMk/>
            <pc:sldMk cId="1672747758" sldId="257"/>
            <ac:picMk id="1026" creationId="{D9E5304B-8055-464D-83EA-BE666491A387}"/>
          </ac:picMkLst>
        </pc:picChg>
      </pc:sldChg>
      <pc:sldChg chg="modSp new mod ord">
        <pc:chgData name="Ampel, Ben Martin - (bampel)" userId="dcd2dd31-6942-406d-abbf-dae1087801bf" providerId="ADAL" clId="{23B0AB8D-87EC-4524-B152-29A136E051D6}" dt="2022-10-28T01:39:10.122" v="23279" actId="27636"/>
        <pc:sldMkLst>
          <pc:docMk/>
          <pc:sldMk cId="2825413237" sldId="258"/>
        </pc:sldMkLst>
        <pc:spChg chg="mod">
          <ac:chgData name="Ampel, Ben Martin - (bampel)" userId="dcd2dd31-6942-406d-abbf-dae1087801bf" providerId="ADAL" clId="{23B0AB8D-87EC-4524-B152-29A136E051D6}" dt="2022-10-20T02:34:39.706" v="10038" actId="20577"/>
          <ac:spMkLst>
            <pc:docMk/>
            <pc:sldMk cId="2825413237" sldId="258"/>
            <ac:spMk id="2" creationId="{27987696-F4DE-AF23-DD11-B4DDA976FC9E}"/>
          </ac:spMkLst>
        </pc:spChg>
        <pc:spChg chg="mod">
          <ac:chgData name="Ampel, Ben Martin - (bampel)" userId="dcd2dd31-6942-406d-abbf-dae1087801bf" providerId="ADAL" clId="{23B0AB8D-87EC-4524-B152-29A136E051D6}" dt="2022-10-28T01:39:10.122" v="23279" actId="27636"/>
          <ac:spMkLst>
            <pc:docMk/>
            <pc:sldMk cId="2825413237" sldId="258"/>
            <ac:spMk id="3" creationId="{46A62C3F-026F-0EE2-D5E8-2B2BEC75E1CE}"/>
          </ac:spMkLst>
        </pc:spChg>
      </pc:sldChg>
      <pc:sldChg chg="modSp new mod">
        <pc:chgData name="Ampel, Ben Martin - (bampel)" userId="dcd2dd31-6942-406d-abbf-dae1087801bf" providerId="ADAL" clId="{23B0AB8D-87EC-4524-B152-29A136E051D6}" dt="2022-10-28T01:38:58.573" v="23277" actId="20577"/>
        <pc:sldMkLst>
          <pc:docMk/>
          <pc:sldMk cId="2656298289" sldId="259"/>
        </pc:sldMkLst>
        <pc:spChg chg="mod">
          <ac:chgData name="Ampel, Ben Martin - (bampel)" userId="dcd2dd31-6942-406d-abbf-dae1087801bf" providerId="ADAL" clId="{23B0AB8D-87EC-4524-B152-29A136E051D6}" dt="2022-10-12T17:16:23.113" v="355" actId="20577"/>
          <ac:spMkLst>
            <pc:docMk/>
            <pc:sldMk cId="2656298289" sldId="259"/>
            <ac:spMk id="2" creationId="{13EEB30A-F82F-45E9-CEE4-588713EAA1E0}"/>
          </ac:spMkLst>
        </pc:spChg>
        <pc:spChg chg="mod">
          <ac:chgData name="Ampel, Ben Martin - (bampel)" userId="dcd2dd31-6942-406d-abbf-dae1087801bf" providerId="ADAL" clId="{23B0AB8D-87EC-4524-B152-29A136E051D6}" dt="2022-10-28T01:38:58.573" v="23277" actId="20577"/>
          <ac:spMkLst>
            <pc:docMk/>
            <pc:sldMk cId="2656298289" sldId="259"/>
            <ac:spMk id="3" creationId="{94E1E309-5B4C-BCC7-0D2D-1F649441DD2A}"/>
          </ac:spMkLst>
        </pc:spChg>
      </pc:sldChg>
      <pc:sldChg chg="modSp new mod">
        <pc:chgData name="Ampel, Ben Martin - (bampel)" userId="dcd2dd31-6942-406d-abbf-dae1087801bf" providerId="ADAL" clId="{23B0AB8D-87EC-4524-B152-29A136E051D6}" dt="2022-10-27T15:47:03.621" v="18302" actId="20577"/>
        <pc:sldMkLst>
          <pc:docMk/>
          <pc:sldMk cId="3903108705" sldId="260"/>
        </pc:sldMkLst>
        <pc:spChg chg="mod">
          <ac:chgData name="Ampel, Ben Martin - (bampel)" userId="dcd2dd31-6942-406d-abbf-dae1087801bf" providerId="ADAL" clId="{23B0AB8D-87EC-4524-B152-29A136E051D6}" dt="2022-10-12T17:27:29.488" v="747" actId="20577"/>
          <ac:spMkLst>
            <pc:docMk/>
            <pc:sldMk cId="3903108705" sldId="260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7T15:47:03.621" v="18302" actId="20577"/>
          <ac:spMkLst>
            <pc:docMk/>
            <pc:sldMk cId="3903108705" sldId="260"/>
            <ac:spMk id="3" creationId="{DB7D7A42-1CC9-2BD6-0FBC-7BFBD329C13E}"/>
          </ac:spMkLst>
        </pc:spChg>
      </pc:sldChg>
      <pc:sldChg chg="new del">
        <pc:chgData name="Ampel, Ben Martin - (bampel)" userId="dcd2dd31-6942-406d-abbf-dae1087801bf" providerId="ADAL" clId="{23B0AB8D-87EC-4524-B152-29A136E051D6}" dt="2022-10-12T17:24:49.187" v="649" actId="47"/>
        <pc:sldMkLst>
          <pc:docMk/>
          <pc:sldMk cId="1907076905" sldId="261"/>
        </pc:sldMkLst>
      </pc:sldChg>
      <pc:sldChg chg="addSp delSp modSp add mod ord">
        <pc:chgData name="Ampel, Ben Martin - (bampel)" userId="dcd2dd31-6942-406d-abbf-dae1087801bf" providerId="ADAL" clId="{23B0AB8D-87EC-4524-B152-29A136E051D6}" dt="2022-10-20T18:07:30.278" v="11625"/>
        <pc:sldMkLst>
          <pc:docMk/>
          <pc:sldMk cId="3792194094" sldId="262"/>
        </pc:sldMkLst>
        <pc:spChg chg="mod">
          <ac:chgData name="Ampel, Ben Martin - (bampel)" userId="dcd2dd31-6942-406d-abbf-dae1087801bf" providerId="ADAL" clId="{23B0AB8D-87EC-4524-B152-29A136E051D6}" dt="2022-10-12T18:45:41.439" v="2367" actId="20577"/>
          <ac:spMkLst>
            <pc:docMk/>
            <pc:sldMk cId="3792194094" sldId="262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0T17:44:47.969" v="11614" actId="20577"/>
          <ac:spMkLst>
            <pc:docMk/>
            <pc:sldMk cId="3792194094" sldId="262"/>
            <ac:spMk id="3" creationId="{DB7D7A42-1CC9-2BD6-0FBC-7BFBD329C13E}"/>
          </ac:spMkLst>
        </pc:spChg>
        <pc:spChg chg="add del">
          <ac:chgData name="Ampel, Ben Martin - (bampel)" userId="dcd2dd31-6942-406d-abbf-dae1087801bf" providerId="ADAL" clId="{23B0AB8D-87EC-4524-B152-29A136E051D6}" dt="2022-10-12T17:26:25.191" v="737" actId="22"/>
          <ac:spMkLst>
            <pc:docMk/>
            <pc:sldMk cId="3792194094" sldId="262"/>
            <ac:spMk id="5" creationId="{DC553E4E-11D5-CF82-CBAA-660C2D6F9ED5}"/>
          </ac:spMkLst>
        </pc:spChg>
        <pc:spChg chg="add del">
          <ac:chgData name="Ampel, Ben Martin - (bampel)" userId="dcd2dd31-6942-406d-abbf-dae1087801bf" providerId="ADAL" clId="{23B0AB8D-87EC-4524-B152-29A136E051D6}" dt="2022-10-12T17:26:28.211" v="739" actId="22"/>
          <ac:spMkLst>
            <pc:docMk/>
            <pc:sldMk cId="3792194094" sldId="262"/>
            <ac:spMk id="7" creationId="{6F196E0D-6A14-F2DD-039F-C6234D4E53C3}"/>
          </ac:spMkLst>
        </pc:spChg>
      </pc:sldChg>
      <pc:sldChg chg="addSp delSp modSp add del mod ord">
        <pc:chgData name="Ampel, Ben Martin - (bampel)" userId="dcd2dd31-6942-406d-abbf-dae1087801bf" providerId="ADAL" clId="{23B0AB8D-87EC-4524-B152-29A136E051D6}" dt="2022-10-28T01:46:13.409" v="24041" actId="20577"/>
        <pc:sldMkLst>
          <pc:docMk/>
          <pc:sldMk cId="974601641" sldId="263"/>
        </pc:sldMkLst>
        <pc:spChg chg="mod">
          <ac:chgData name="Ampel, Ben Martin - (bampel)" userId="dcd2dd31-6942-406d-abbf-dae1087801bf" providerId="ADAL" clId="{23B0AB8D-87EC-4524-B152-29A136E051D6}" dt="2022-10-12T18:45:32.509" v="2355" actId="20577"/>
          <ac:spMkLst>
            <pc:docMk/>
            <pc:sldMk cId="974601641" sldId="263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0T18:42:52.769" v="12337" actId="20577"/>
          <ac:spMkLst>
            <pc:docMk/>
            <pc:sldMk cId="974601641" sldId="263"/>
            <ac:spMk id="3" creationId="{DB7D7A42-1CC9-2BD6-0FBC-7BFBD329C13E}"/>
          </ac:spMkLst>
        </pc:spChg>
        <pc:spChg chg="add mod">
          <ac:chgData name="Ampel, Ben Martin - (bampel)" userId="dcd2dd31-6942-406d-abbf-dae1087801bf" providerId="ADAL" clId="{23B0AB8D-87EC-4524-B152-29A136E051D6}" dt="2022-10-27T16:33:14.234" v="19357" actId="20577"/>
          <ac:spMkLst>
            <pc:docMk/>
            <pc:sldMk cId="974601641" sldId="263"/>
            <ac:spMk id="5" creationId="{F498B7C4-9070-2D47-55A4-E7F5B5A8EE36}"/>
          </ac:spMkLst>
        </pc:spChg>
        <pc:spChg chg="add mod">
          <ac:chgData name="Ampel, Ben Martin - (bampel)" userId="dcd2dd31-6942-406d-abbf-dae1087801bf" providerId="ADAL" clId="{23B0AB8D-87EC-4524-B152-29A136E051D6}" dt="2022-10-28T01:46:13.409" v="24041" actId="20577"/>
          <ac:spMkLst>
            <pc:docMk/>
            <pc:sldMk cId="974601641" sldId="263"/>
            <ac:spMk id="7" creationId="{0A026C16-6A7F-FAF8-052C-D8FD3A0F407D}"/>
          </ac:spMkLst>
        </pc:spChg>
        <pc:picChg chg="add del mod">
          <ac:chgData name="Ampel, Ben Martin - (bampel)" userId="dcd2dd31-6942-406d-abbf-dae1087801bf" providerId="ADAL" clId="{23B0AB8D-87EC-4524-B152-29A136E051D6}" dt="2022-10-12T17:43:51.470" v="1006" actId="478"/>
          <ac:picMkLst>
            <pc:docMk/>
            <pc:sldMk cId="974601641" sldId="263"/>
            <ac:picMk id="4" creationId="{673827D1-9F2C-9FEA-61F1-EE0B0610CEA0}"/>
          </ac:picMkLst>
        </pc:picChg>
        <pc:picChg chg="add del mod">
          <ac:chgData name="Ampel, Ben Martin - (bampel)" userId="dcd2dd31-6942-406d-abbf-dae1087801bf" providerId="ADAL" clId="{23B0AB8D-87EC-4524-B152-29A136E051D6}" dt="2022-10-20T18:35:25.758" v="11796" actId="478"/>
          <ac:picMkLst>
            <pc:docMk/>
            <pc:sldMk cId="974601641" sldId="263"/>
            <ac:picMk id="5" creationId="{2014B932-A647-9AC3-032D-3345B69A1217}"/>
          </ac:picMkLst>
        </pc:picChg>
        <pc:picChg chg="add del mod">
          <ac:chgData name="Ampel, Ben Martin - (bampel)" userId="dcd2dd31-6942-406d-abbf-dae1087801bf" providerId="ADAL" clId="{23B0AB8D-87EC-4524-B152-29A136E051D6}" dt="2022-10-12T17:43:08.461" v="945"/>
          <ac:picMkLst>
            <pc:docMk/>
            <pc:sldMk cId="974601641" sldId="263"/>
            <ac:picMk id="5" creationId="{AFAC243A-6904-34E5-465A-1C4054142BB8}"/>
          </ac:picMkLst>
        </pc:picChg>
        <pc:picChg chg="add del mod">
          <ac:chgData name="Ampel, Ben Martin - (bampel)" userId="dcd2dd31-6942-406d-abbf-dae1087801bf" providerId="ADAL" clId="{23B0AB8D-87EC-4524-B152-29A136E051D6}" dt="2022-10-20T18:17:59.039" v="11787" actId="478"/>
          <ac:picMkLst>
            <pc:docMk/>
            <pc:sldMk cId="974601641" sldId="263"/>
            <ac:picMk id="6" creationId="{3B32BCF8-231A-DA7C-B0A5-C209C5BCC2BA}"/>
          </ac:picMkLst>
        </pc:picChg>
        <pc:picChg chg="add del mod">
          <ac:chgData name="Ampel, Ben Martin - (bampel)" userId="dcd2dd31-6942-406d-abbf-dae1087801bf" providerId="ADAL" clId="{23B0AB8D-87EC-4524-B152-29A136E051D6}" dt="2022-10-20T18:37:56.318" v="11917" actId="478"/>
          <ac:picMkLst>
            <pc:docMk/>
            <pc:sldMk cId="974601641" sldId="263"/>
            <ac:picMk id="8" creationId="{12CAA5DB-F6C0-8FF4-CA1B-2B4F3BEA13DD}"/>
          </ac:picMkLst>
        </pc:picChg>
        <pc:picChg chg="add mod">
          <ac:chgData name="Ampel, Ben Martin - (bampel)" userId="dcd2dd31-6942-406d-abbf-dae1087801bf" providerId="ADAL" clId="{23B0AB8D-87EC-4524-B152-29A136E051D6}" dt="2022-10-27T15:59:06.205" v="18811" actId="1076"/>
          <ac:picMkLst>
            <pc:docMk/>
            <pc:sldMk cId="974601641" sldId="263"/>
            <ac:picMk id="9" creationId="{5BE34131-FD27-8080-3DB7-790951006ECD}"/>
          </ac:picMkLst>
        </pc:picChg>
      </pc:sldChg>
      <pc:sldChg chg="add del">
        <pc:chgData name="Ampel, Ben Martin - (bampel)" userId="dcd2dd31-6942-406d-abbf-dae1087801bf" providerId="ADAL" clId="{23B0AB8D-87EC-4524-B152-29A136E051D6}" dt="2022-10-12T17:27:25.497" v="741"/>
        <pc:sldMkLst>
          <pc:docMk/>
          <pc:sldMk cId="2243173769" sldId="263"/>
        </pc:sldMkLst>
      </pc:sldChg>
      <pc:sldChg chg="modSp add del mod">
        <pc:chgData name="Ampel, Ben Martin - (bampel)" userId="dcd2dd31-6942-406d-abbf-dae1087801bf" providerId="ADAL" clId="{23B0AB8D-87EC-4524-B152-29A136E051D6}" dt="2022-10-28T01:47:25.940" v="24061" actId="20577"/>
        <pc:sldMkLst>
          <pc:docMk/>
          <pc:sldMk cId="3804902039" sldId="264"/>
        </pc:sldMkLst>
        <pc:spChg chg="mod">
          <ac:chgData name="Ampel, Ben Martin - (bampel)" userId="dcd2dd31-6942-406d-abbf-dae1087801bf" providerId="ADAL" clId="{23B0AB8D-87EC-4524-B152-29A136E051D6}" dt="2022-10-26T19:23:43.620" v="16971" actId="5793"/>
          <ac:spMkLst>
            <pc:docMk/>
            <pc:sldMk cId="3804902039" sldId="264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8T01:47:25.940" v="24061" actId="20577"/>
          <ac:spMkLst>
            <pc:docMk/>
            <pc:sldMk cId="3804902039" sldId="264"/>
            <ac:spMk id="3" creationId="{DB7D7A42-1CC9-2BD6-0FBC-7BFBD329C13E}"/>
          </ac:spMkLst>
        </pc:spChg>
      </pc:sldChg>
      <pc:sldChg chg="add del">
        <pc:chgData name="Ampel, Ben Martin - (bampel)" userId="dcd2dd31-6942-406d-abbf-dae1087801bf" providerId="ADAL" clId="{23B0AB8D-87EC-4524-B152-29A136E051D6}" dt="2022-10-12T17:27:30.016" v="748"/>
        <pc:sldMkLst>
          <pc:docMk/>
          <pc:sldMk cId="500210159" sldId="265"/>
        </pc:sldMkLst>
      </pc:sldChg>
      <pc:sldChg chg="addSp delSp modSp add mod">
        <pc:chgData name="Ampel, Ben Martin - (bampel)" userId="dcd2dd31-6942-406d-abbf-dae1087801bf" providerId="ADAL" clId="{23B0AB8D-87EC-4524-B152-29A136E051D6}" dt="2022-10-28T01:49:12.370" v="24110" actId="113"/>
        <pc:sldMkLst>
          <pc:docMk/>
          <pc:sldMk cId="1541016305" sldId="265"/>
        </pc:sldMkLst>
        <pc:spChg chg="mod">
          <ac:chgData name="Ampel, Ben Martin - (bampel)" userId="dcd2dd31-6942-406d-abbf-dae1087801bf" providerId="ADAL" clId="{23B0AB8D-87EC-4524-B152-29A136E051D6}" dt="2022-10-18T22:22:56.410" v="5429" actId="20577"/>
          <ac:spMkLst>
            <pc:docMk/>
            <pc:sldMk cId="1541016305" sldId="265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8T01:49:12.370" v="24110" actId="113"/>
          <ac:spMkLst>
            <pc:docMk/>
            <pc:sldMk cId="1541016305" sldId="265"/>
            <ac:spMk id="3" creationId="{DB7D7A42-1CC9-2BD6-0FBC-7BFBD329C13E}"/>
          </ac:spMkLst>
        </pc:spChg>
        <pc:spChg chg="add del mod">
          <ac:chgData name="Ampel, Ben Martin - (bampel)" userId="dcd2dd31-6942-406d-abbf-dae1087801bf" providerId="ADAL" clId="{23B0AB8D-87EC-4524-B152-29A136E051D6}" dt="2022-10-18T22:30:37.645" v="6172" actId="21"/>
          <ac:spMkLst>
            <pc:docMk/>
            <pc:sldMk cId="1541016305" sldId="265"/>
            <ac:spMk id="5" creationId="{5DD6CB94-83ED-9C47-EEB7-E6EED92141A2}"/>
          </ac:spMkLst>
        </pc:spChg>
        <pc:picChg chg="add del mod">
          <ac:chgData name="Ampel, Ben Martin - (bampel)" userId="dcd2dd31-6942-406d-abbf-dae1087801bf" providerId="ADAL" clId="{23B0AB8D-87EC-4524-B152-29A136E051D6}" dt="2022-10-18T22:30:37.645" v="6172" actId="21"/>
          <ac:picMkLst>
            <pc:docMk/>
            <pc:sldMk cId="1541016305" sldId="265"/>
            <ac:picMk id="4" creationId="{EDB8D6A6-B1BB-5805-2F69-4A1B900EC08A}"/>
          </ac:picMkLst>
        </pc:picChg>
      </pc:sldChg>
      <pc:sldChg chg="addSp delSp modSp add del mod">
        <pc:chgData name="Ampel, Ben Martin - (bampel)" userId="dcd2dd31-6942-406d-abbf-dae1087801bf" providerId="ADAL" clId="{23B0AB8D-87EC-4524-B152-29A136E051D6}" dt="2022-10-18T01:08:49.594" v="2476" actId="47"/>
        <pc:sldMkLst>
          <pc:docMk/>
          <pc:sldMk cId="2346248724" sldId="266"/>
        </pc:sldMkLst>
        <pc:spChg chg="mod">
          <ac:chgData name="Ampel, Ben Martin - (bampel)" userId="dcd2dd31-6942-406d-abbf-dae1087801bf" providerId="ADAL" clId="{23B0AB8D-87EC-4524-B152-29A136E051D6}" dt="2022-10-12T17:28:03.438" v="781" actId="20577"/>
          <ac:spMkLst>
            <pc:docMk/>
            <pc:sldMk cId="2346248724" sldId="266"/>
            <ac:spMk id="2" creationId="{5E4B1FFF-C0BD-D9B4-3520-3695A3B62B7C}"/>
          </ac:spMkLst>
        </pc:spChg>
        <pc:spChg chg="del mod">
          <ac:chgData name="Ampel, Ben Martin - (bampel)" userId="dcd2dd31-6942-406d-abbf-dae1087801bf" providerId="ADAL" clId="{23B0AB8D-87EC-4524-B152-29A136E051D6}" dt="2022-10-12T17:47:25.562" v="1121" actId="478"/>
          <ac:spMkLst>
            <pc:docMk/>
            <pc:sldMk cId="2346248724" sldId="266"/>
            <ac:spMk id="3" creationId="{DB7D7A42-1CC9-2BD6-0FBC-7BFBD329C13E}"/>
          </ac:spMkLst>
        </pc:spChg>
        <pc:spChg chg="add del mod">
          <ac:chgData name="Ampel, Ben Martin - (bampel)" userId="dcd2dd31-6942-406d-abbf-dae1087801bf" providerId="ADAL" clId="{23B0AB8D-87EC-4524-B152-29A136E051D6}" dt="2022-10-12T17:50:50.887" v="1133" actId="478"/>
          <ac:spMkLst>
            <pc:docMk/>
            <pc:sldMk cId="2346248724" sldId="266"/>
            <ac:spMk id="5" creationId="{D058933E-831F-8629-A20C-1C4D79BCECBA}"/>
          </ac:spMkLst>
        </pc:spChg>
        <pc:spChg chg="add del mod">
          <ac:chgData name="Ampel, Ben Martin - (bampel)" userId="dcd2dd31-6942-406d-abbf-dae1087801bf" providerId="ADAL" clId="{23B0AB8D-87EC-4524-B152-29A136E051D6}" dt="2022-10-12T17:50:41.167" v="1131"/>
          <ac:spMkLst>
            <pc:docMk/>
            <pc:sldMk cId="2346248724" sldId="266"/>
            <ac:spMk id="9" creationId="{995F0995-0805-C780-29F7-DE0D94CB29EA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0" creationId="{C30A24B9-3AB0-55A8-FA56-252DAABA3FC4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1" creationId="{638A1F84-DCB2-94A0-7E2B-A52CDF9D41D9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2" creationId="{4B9BF808-B011-2E62-C226-A5D0FB0C804C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3" creationId="{64793998-6868-20EC-1529-E8638BCA0787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4" creationId="{957BE606-0790-0FB7-2908-A98F304E58D9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5" creationId="{B7DC95F6-1C40-B3F7-CE8F-5664D6FCD1E4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6" creationId="{BB0FAD94-2BF9-E5F8-FFBD-47B85CD7CD12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19" creationId="{AAF446C1-A03C-43A9-1D66-F6728C606D86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20" creationId="{675B584A-388A-C623-2847-7BBDDA4E549A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21" creationId="{170FC847-0A04-D534-5863-8183B5B32CEC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31" creationId="{DA28FC71-D8AB-B205-82B7-080632C19100}"/>
          </ac:spMkLst>
        </pc:spChg>
        <pc:spChg chg="add del mod">
          <ac:chgData name="Ampel, Ben Martin - (bampel)" userId="dcd2dd31-6942-406d-abbf-dae1087801bf" providerId="ADAL" clId="{23B0AB8D-87EC-4524-B152-29A136E051D6}" dt="2022-10-12T17:51:56.904" v="1138"/>
          <ac:spMkLst>
            <pc:docMk/>
            <pc:sldMk cId="2346248724" sldId="266"/>
            <ac:spMk id="33" creationId="{F96551C7-5221-7E5B-DF9C-353420A0D0A2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4" creationId="{A217E341-2336-A273-55FC-0378A93C64E8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5" creationId="{1C0C821C-D164-B4CD-F3DD-CE282E9B6D3F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6" creationId="{6612EF57-3181-3508-547F-DAA83C28FAC0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7" creationId="{34D3162D-47BE-614A-EC60-58D10CB2F2BA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8" creationId="{E801D0CA-96EB-D14B-26E6-BC22723D4856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39" creationId="{44B7A8F8-1B53-E5A2-7F20-B50D24E33CA8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40" creationId="{70E4FA72-B376-9187-F6D4-41492ED2FABD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43" creationId="{3ECCCF2C-3D0B-4106-A84A-F8DDE35E0E9A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44" creationId="{0C5C9165-B7A5-B9B9-C97C-218CFEA186A3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45" creationId="{AD147A15-0ED7-E9DE-D0D7-8A3F873F0B8E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55" creationId="{1C61802C-3E67-FC65-E5C2-B11C671FAB13}"/>
          </ac:spMkLst>
        </pc:spChg>
        <pc:spChg chg="add del mod">
          <ac:chgData name="Ampel, Ben Martin - (bampel)" userId="dcd2dd31-6942-406d-abbf-dae1087801bf" providerId="ADAL" clId="{23B0AB8D-87EC-4524-B152-29A136E051D6}" dt="2022-10-12T18:03:14.798" v="1144" actId="478"/>
          <ac:spMkLst>
            <pc:docMk/>
            <pc:sldMk cId="2346248724" sldId="266"/>
            <ac:spMk id="57" creationId="{5665EDED-0C4E-147C-2FA7-FEA2A2B6B7B7}"/>
          </ac:spMkLst>
        </pc:spChg>
        <pc:spChg chg="add del">
          <ac:chgData name="Ampel, Ben Martin - (bampel)" userId="dcd2dd31-6942-406d-abbf-dae1087801bf" providerId="ADAL" clId="{23B0AB8D-87EC-4524-B152-29A136E051D6}" dt="2022-10-12T18:03:06.580" v="1142" actId="22"/>
          <ac:spMkLst>
            <pc:docMk/>
            <pc:sldMk cId="2346248724" sldId="266"/>
            <ac:spMk id="59" creationId="{EA5B7C10-1268-12F6-1898-A5B2E9570508}"/>
          </ac:spMkLst>
        </pc:spChg>
        <pc:spChg chg="add mod">
          <ac:chgData name="Ampel, Ben Martin - (bampel)" userId="dcd2dd31-6942-406d-abbf-dae1087801bf" providerId="ADAL" clId="{23B0AB8D-87EC-4524-B152-29A136E051D6}" dt="2022-10-13T16:15:23.676" v="2415" actId="1076"/>
          <ac:spMkLst>
            <pc:docMk/>
            <pc:sldMk cId="2346248724" sldId="266"/>
            <ac:spMk id="60" creationId="{2E524044-DF1F-5BCB-E8B9-C6FDE93BFD36}"/>
          </ac:spMkLst>
        </pc:spChg>
        <pc:spChg chg="add mod">
          <ac:chgData name="Ampel, Ben Martin - (bampel)" userId="dcd2dd31-6942-406d-abbf-dae1087801bf" providerId="ADAL" clId="{23B0AB8D-87EC-4524-B152-29A136E051D6}" dt="2022-10-12T18:44:49.590" v="2328" actId="20577"/>
          <ac:spMkLst>
            <pc:docMk/>
            <pc:sldMk cId="2346248724" sldId="266"/>
            <ac:spMk id="62" creationId="{E059175D-2B4E-05E5-6C58-600359E15EBE}"/>
          </ac:spMkLst>
        </pc:spChg>
        <pc:picChg chg="add del mod">
          <ac:chgData name="Ampel, Ben Martin - (bampel)" userId="dcd2dd31-6942-406d-abbf-dae1087801bf" providerId="ADAL" clId="{23B0AB8D-87EC-4524-B152-29A136E051D6}" dt="2022-10-12T17:50:51.497" v="1134" actId="478"/>
          <ac:picMkLst>
            <pc:docMk/>
            <pc:sldMk cId="2346248724" sldId="266"/>
            <ac:picMk id="4" creationId="{271923C1-0085-507C-338C-09A6958B67B5}"/>
          </ac:picMkLst>
        </pc:picChg>
        <pc:picChg chg="add mod">
          <ac:chgData name="Ampel, Ben Martin - (bampel)" userId="dcd2dd31-6942-406d-abbf-dae1087801bf" providerId="ADAL" clId="{23B0AB8D-87EC-4524-B152-29A136E051D6}" dt="2022-10-12T18:43:36.610" v="2243" actId="1076"/>
          <ac:picMkLst>
            <pc:docMk/>
            <pc:sldMk cId="2346248724" sldId="266"/>
            <ac:picMk id="61" creationId="{76CAEB9C-F1BC-0249-120D-F591F8F4A142}"/>
          </ac:picMkLst>
        </pc:picChg>
        <pc:cxnChg chg="add del mod">
          <ac:chgData name="Ampel, Ben Martin - (bampel)" userId="dcd2dd31-6942-406d-abbf-dae1087801bf" providerId="ADAL" clId="{23B0AB8D-87EC-4524-B152-29A136E051D6}" dt="2022-10-12T17:50:48.399" v="1132" actId="478"/>
          <ac:cxnSpMkLst>
            <pc:docMk/>
            <pc:sldMk cId="2346248724" sldId="266"/>
            <ac:cxnSpMk id="7" creationId="{69CB2BC0-6C6D-0B0D-A6C3-149185A840D9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17" creationId="{491B26C8-4B30-AEE9-25D8-218EA7D27C95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18" creationId="{F74C242B-43FC-F1DE-275E-16D0B69E849E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2" creationId="{5BA1BA05-06F1-5D5E-0BB3-D4B0904DB118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3" creationId="{298DD6FD-19C9-8289-FD8D-67C81037DCC2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4" creationId="{577661EB-3912-2893-DC05-7C9DD0039C90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5" creationId="{1177BC94-CD40-A593-C0F4-0D547F90C4A5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6" creationId="{CB69A86B-B627-A626-E2F0-C712924AC048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7" creationId="{1B26A08B-4F36-445A-5CB0-856FA4E6A21F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8" creationId="{0DA7091D-AA2D-0308-1813-3BAA137AAA21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29" creationId="{7437F1D4-F1A7-33E6-8CC0-5C6F4B70D91B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30" creationId="{7E16BEF9-5EB7-6BAD-ED46-395B3D2054E3}"/>
          </ac:cxnSpMkLst>
        </pc:cxnChg>
        <pc:cxnChg chg="add del mod">
          <ac:chgData name="Ampel, Ben Martin - (bampel)" userId="dcd2dd31-6942-406d-abbf-dae1087801bf" providerId="ADAL" clId="{23B0AB8D-87EC-4524-B152-29A136E051D6}" dt="2022-10-12T17:51:56.904" v="1138"/>
          <ac:cxnSpMkLst>
            <pc:docMk/>
            <pc:sldMk cId="2346248724" sldId="266"/>
            <ac:cxnSpMk id="32" creationId="{C71D19A4-9EB9-B0CA-F831-9B322CB55C1F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1" creationId="{877F2671-42D4-5158-BDC9-FE16660D649E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2" creationId="{C416A389-1ED4-335F-1B9D-647D42CB3740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6" creationId="{1C8D3872-019B-BAEA-71EB-5B367842C8C4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7" creationId="{5EC231F4-E9F8-56B0-6FC6-CED8EB1B9069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8" creationId="{038FEDD2-08B3-4AC6-063C-A45E9A47DBFE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49" creationId="{0CE27750-57D2-E267-5DC2-083F8B9AAA54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0" creationId="{5D984C92-4551-D1AD-057E-5E45685174BE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1" creationId="{011DD431-EB86-FBCE-9A43-07AB7AA89C8E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2" creationId="{8881F3EE-4306-B323-7099-228DC5571CAB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3" creationId="{906D01A5-592D-4F75-2B53-259FA9CD9988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4" creationId="{DDD856D6-9568-F397-2C6E-3D718629B7FA}"/>
          </ac:cxnSpMkLst>
        </pc:cxnChg>
        <pc:cxnChg chg="add del mod">
          <ac:chgData name="Ampel, Ben Martin - (bampel)" userId="dcd2dd31-6942-406d-abbf-dae1087801bf" providerId="ADAL" clId="{23B0AB8D-87EC-4524-B152-29A136E051D6}" dt="2022-10-12T18:03:14.798" v="1144" actId="478"/>
          <ac:cxnSpMkLst>
            <pc:docMk/>
            <pc:sldMk cId="2346248724" sldId="266"/>
            <ac:cxnSpMk id="56" creationId="{0F6DD930-921C-91E0-5971-35CA20B1C145}"/>
          </ac:cxnSpMkLst>
        </pc:cxnChg>
      </pc:sldChg>
      <pc:sldChg chg="modSp add mod ord">
        <pc:chgData name="Ampel, Ben Martin - (bampel)" userId="dcd2dd31-6942-406d-abbf-dae1087801bf" providerId="ADAL" clId="{23B0AB8D-87EC-4524-B152-29A136E051D6}" dt="2022-10-18T16:46:30.303" v="3872"/>
        <pc:sldMkLst>
          <pc:docMk/>
          <pc:sldMk cId="1635698621" sldId="267"/>
        </pc:sldMkLst>
        <pc:spChg chg="mod">
          <ac:chgData name="Ampel, Ben Martin - (bampel)" userId="dcd2dd31-6942-406d-abbf-dae1087801bf" providerId="ADAL" clId="{23B0AB8D-87EC-4524-B152-29A136E051D6}" dt="2022-10-12T17:28:09.618" v="800" actId="20577"/>
          <ac:spMkLst>
            <pc:docMk/>
            <pc:sldMk cId="1635698621" sldId="267"/>
            <ac:spMk id="2" creationId="{5E4B1FFF-C0BD-D9B4-3520-3695A3B62B7C}"/>
          </ac:spMkLst>
        </pc:spChg>
      </pc:sldChg>
      <pc:sldChg chg="modSp add mod ord">
        <pc:chgData name="Ampel, Ben Martin - (bampel)" userId="dcd2dd31-6942-406d-abbf-dae1087801bf" providerId="ADAL" clId="{23B0AB8D-87EC-4524-B152-29A136E051D6}" dt="2022-10-28T01:51:28.616" v="24164" actId="20577"/>
        <pc:sldMkLst>
          <pc:docMk/>
          <pc:sldMk cId="2874840847" sldId="268"/>
        </pc:sldMkLst>
        <pc:spChg chg="mod">
          <ac:chgData name="Ampel, Ben Martin - (bampel)" userId="dcd2dd31-6942-406d-abbf-dae1087801bf" providerId="ADAL" clId="{23B0AB8D-87EC-4524-B152-29A136E051D6}" dt="2022-10-18T22:23:05.502" v="5432" actId="20577"/>
          <ac:spMkLst>
            <pc:docMk/>
            <pc:sldMk cId="2874840847" sldId="268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8T01:51:28.616" v="24164" actId="20577"/>
          <ac:spMkLst>
            <pc:docMk/>
            <pc:sldMk cId="2874840847" sldId="268"/>
            <ac:spMk id="3" creationId="{DB7D7A42-1CC9-2BD6-0FBC-7BFBD329C13E}"/>
          </ac:spMkLst>
        </pc:spChg>
      </pc:sldChg>
      <pc:sldChg chg="addSp modSp add mod">
        <pc:chgData name="Ampel, Ben Martin - (bampel)" userId="dcd2dd31-6942-406d-abbf-dae1087801bf" providerId="ADAL" clId="{23B0AB8D-87EC-4524-B152-29A136E051D6}" dt="2022-10-28T00:53:10.431" v="21507" actId="113"/>
        <pc:sldMkLst>
          <pc:docMk/>
          <pc:sldMk cId="141111200" sldId="269"/>
        </pc:sldMkLst>
        <pc:spChg chg="mod">
          <ac:chgData name="Ampel, Ben Martin - (bampel)" userId="dcd2dd31-6942-406d-abbf-dae1087801bf" providerId="ADAL" clId="{23B0AB8D-87EC-4524-B152-29A136E051D6}" dt="2022-10-18T22:23:07.655" v="5433" actId="20577"/>
          <ac:spMkLst>
            <pc:docMk/>
            <pc:sldMk cId="141111200" sldId="269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8T00:53:10.431" v="21507" actId="113"/>
          <ac:spMkLst>
            <pc:docMk/>
            <pc:sldMk cId="141111200" sldId="269"/>
            <ac:spMk id="3" creationId="{DB7D7A42-1CC9-2BD6-0FBC-7BFBD329C13E}"/>
          </ac:spMkLst>
        </pc:spChg>
        <pc:spChg chg="add mod">
          <ac:chgData name="Ampel, Ben Martin - (bampel)" userId="dcd2dd31-6942-406d-abbf-dae1087801bf" providerId="ADAL" clId="{23B0AB8D-87EC-4524-B152-29A136E051D6}" dt="2022-10-28T00:48:34.637" v="21224" actId="20577"/>
          <ac:spMkLst>
            <pc:docMk/>
            <pc:sldMk cId="141111200" sldId="269"/>
            <ac:spMk id="6" creationId="{04E79C53-C433-9CB0-2CED-F5C695A8757A}"/>
          </ac:spMkLst>
        </pc:spChg>
        <pc:picChg chg="add mod">
          <ac:chgData name="Ampel, Ben Martin - (bampel)" userId="dcd2dd31-6942-406d-abbf-dae1087801bf" providerId="ADAL" clId="{23B0AB8D-87EC-4524-B152-29A136E051D6}" dt="2022-10-18T17:40:50.802" v="4955" actId="1582"/>
          <ac:picMkLst>
            <pc:docMk/>
            <pc:sldMk cId="141111200" sldId="269"/>
            <ac:picMk id="5" creationId="{53196004-D68B-EAB8-8A72-8ABACD00D4D2}"/>
          </ac:picMkLst>
        </pc:picChg>
      </pc:sldChg>
      <pc:sldChg chg="modSp new mod">
        <pc:chgData name="Ampel, Ben Martin - (bampel)" userId="dcd2dd31-6942-406d-abbf-dae1087801bf" providerId="ADAL" clId="{23B0AB8D-87EC-4524-B152-29A136E051D6}" dt="2022-10-28T01:45:04.539" v="23998" actId="20577"/>
        <pc:sldMkLst>
          <pc:docMk/>
          <pc:sldMk cId="3398969778" sldId="270"/>
        </pc:sldMkLst>
        <pc:spChg chg="mod">
          <ac:chgData name="Ampel, Ben Martin - (bampel)" userId="dcd2dd31-6942-406d-abbf-dae1087801bf" providerId="ADAL" clId="{23B0AB8D-87EC-4524-B152-29A136E051D6}" dt="2022-10-12T17:29:05.006" v="823" actId="113"/>
          <ac:spMkLst>
            <pc:docMk/>
            <pc:sldMk cId="3398969778" sldId="270"/>
            <ac:spMk id="2" creationId="{1592EEBE-C6EB-71A4-1571-0B6A807E07FC}"/>
          </ac:spMkLst>
        </pc:spChg>
        <pc:spChg chg="mod">
          <ac:chgData name="Ampel, Ben Martin - (bampel)" userId="dcd2dd31-6942-406d-abbf-dae1087801bf" providerId="ADAL" clId="{23B0AB8D-87EC-4524-B152-29A136E051D6}" dt="2022-10-28T01:45:04.539" v="23998" actId="20577"/>
          <ac:spMkLst>
            <pc:docMk/>
            <pc:sldMk cId="3398969778" sldId="270"/>
            <ac:spMk id="3" creationId="{5F4CF3C2-EFD0-A3F9-256E-8CD0320A38B2}"/>
          </ac:spMkLst>
        </pc:spChg>
      </pc:sldChg>
      <pc:sldChg chg="addSp delSp modSp add mod ord">
        <pc:chgData name="Ampel, Ben Martin - (bampel)" userId="dcd2dd31-6942-406d-abbf-dae1087801bf" providerId="ADAL" clId="{23B0AB8D-87EC-4524-B152-29A136E051D6}" dt="2022-10-27T16:37:01.489" v="19704" actId="20577"/>
        <pc:sldMkLst>
          <pc:docMk/>
          <pc:sldMk cId="4059007917" sldId="271"/>
        </pc:sldMkLst>
        <pc:spChg chg="mod">
          <ac:chgData name="Ampel, Ben Martin - (bampel)" userId="dcd2dd31-6942-406d-abbf-dae1087801bf" providerId="ADAL" clId="{23B0AB8D-87EC-4524-B152-29A136E051D6}" dt="2022-10-12T18:17:26.972" v="2120" actId="1076"/>
          <ac:spMkLst>
            <pc:docMk/>
            <pc:sldMk cId="4059007917" sldId="271"/>
            <ac:spMk id="2" creationId="{5E4B1FFF-C0BD-D9B4-3520-3695A3B62B7C}"/>
          </ac:spMkLst>
        </pc:spChg>
        <pc:spChg chg="add mod">
          <ac:chgData name="Ampel, Ben Martin - (bampel)" userId="dcd2dd31-6942-406d-abbf-dae1087801bf" providerId="ADAL" clId="{23B0AB8D-87EC-4524-B152-29A136E051D6}" dt="2022-10-27T16:37:01.489" v="19704" actId="20577"/>
          <ac:spMkLst>
            <pc:docMk/>
            <pc:sldMk cId="4059007917" sldId="271"/>
            <ac:spMk id="3" creationId="{CF0006AE-C68D-FC27-D237-D295B1DE5049}"/>
          </ac:spMkLst>
        </pc:spChg>
        <pc:spChg chg="add del mod">
          <ac:chgData name="Ampel, Ben Martin - (bampel)" userId="dcd2dd31-6942-406d-abbf-dae1087801bf" providerId="ADAL" clId="{23B0AB8D-87EC-4524-B152-29A136E051D6}" dt="2022-10-12T18:14:11.989" v="1976" actId="478"/>
          <ac:spMkLst>
            <pc:docMk/>
            <pc:sldMk cId="4059007917" sldId="271"/>
            <ac:spMk id="4" creationId="{00999F5C-279B-8883-A1AD-19175DCD40BE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5" creationId="{93B24B74-A5D8-74C3-AC86-CEE569CED775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6" creationId="{1FF57442-E20F-E9D4-6528-3AB5A45EA033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7" creationId="{7D8C9E6C-A75C-3C22-FAA1-014EAE433CF1}"/>
          </ac:spMkLst>
        </pc:spChg>
        <pc:spChg chg="add mod">
          <ac:chgData name="Ampel, Ben Martin - (bampel)" userId="dcd2dd31-6942-406d-abbf-dae1087801bf" providerId="ADAL" clId="{23B0AB8D-87EC-4524-B152-29A136E051D6}" dt="2022-10-27T16:34:04.460" v="19367" actId="20577"/>
          <ac:spMkLst>
            <pc:docMk/>
            <pc:sldMk cId="4059007917" sldId="271"/>
            <ac:spMk id="7" creationId="{B8AEB125-3EE7-E848-FF00-1DB77301C962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8" creationId="{2BECFC90-145E-C49A-7F36-B79078FACB8A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9" creationId="{C16929CD-BE69-519A-F8C6-E21A5C2011F4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10" creationId="{18EFD743-DD47-45B2-80DE-41F2F2A46CF0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14" creationId="{94A21145-CD8C-E210-341B-62088DDD6665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24" creationId="{98ABF0D1-98A3-5064-C12F-98B079DCD50D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4" creationId="{A217E341-2336-A273-55FC-0378A93C64E8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5" creationId="{1C0C821C-D164-B4CD-F3DD-CE282E9B6D3F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6" creationId="{6612EF57-3181-3508-547F-DAA83C28FAC0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7" creationId="{34D3162D-47BE-614A-EC60-58D10CB2F2BA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8" creationId="{E801D0CA-96EB-D14B-26E6-BC22723D4856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39" creationId="{44B7A8F8-1B53-E5A2-7F20-B50D24E33CA8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40" creationId="{70E4FA72-B376-9187-F6D4-41492ED2FABD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43" creationId="{3ECCCF2C-3D0B-4106-A84A-F8DDE35E0E9A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44" creationId="{0C5C9165-B7A5-B9B9-C97C-218CFEA186A3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45" creationId="{AD147A15-0ED7-E9DE-D0D7-8A3F873F0B8E}"/>
          </ac:spMkLst>
        </pc:spChg>
        <pc:spChg chg="add del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55" creationId="{1C61802C-3E67-FC65-E5C2-B11C671FAB13}"/>
          </ac:spMkLst>
        </pc:spChg>
        <pc:spChg chg="add del mod">
          <ac:chgData name="Ampel, Ben Martin - (bampel)" userId="dcd2dd31-6942-406d-abbf-dae1087801bf" providerId="ADAL" clId="{23B0AB8D-87EC-4524-B152-29A136E051D6}" dt="2022-10-12T18:17:41.630" v="2127" actId="21"/>
          <ac:spMkLst>
            <pc:docMk/>
            <pc:sldMk cId="4059007917" sldId="271"/>
            <ac:spMk id="57" creationId="{5665EDED-0C4E-147C-2FA7-FEA2A2B6B7B7}"/>
          </ac:spMkLst>
        </pc:spChg>
        <pc:picChg chg="add mod">
          <ac:chgData name="Ampel, Ben Martin - (bampel)" userId="dcd2dd31-6942-406d-abbf-dae1087801bf" providerId="ADAL" clId="{23B0AB8D-87EC-4524-B152-29A136E051D6}" dt="2022-10-27T16:26:02.537" v="19316" actId="1035"/>
          <ac:picMkLst>
            <pc:docMk/>
            <pc:sldMk cId="4059007917" sldId="271"/>
            <ac:picMk id="4" creationId="{4DD1B48B-3CCE-5E60-1B0C-D297A0062512}"/>
          </ac:picMkLst>
        </pc:picChg>
        <pc:picChg chg="add del mod">
          <ac:chgData name="Ampel, Ben Martin - (bampel)" userId="dcd2dd31-6942-406d-abbf-dae1087801bf" providerId="ADAL" clId="{23B0AB8D-87EC-4524-B152-29A136E051D6}" dt="2022-10-19T23:46:59.322" v="6839" actId="478"/>
          <ac:picMkLst>
            <pc:docMk/>
            <pc:sldMk cId="4059007917" sldId="271"/>
            <ac:picMk id="4" creationId="{FC03A517-2182-2845-44AD-4C7B05B51697}"/>
          </ac:picMkLst>
        </pc:picChg>
        <pc:picChg chg="add del mod">
          <ac:chgData name="Ampel, Ben Martin - (bampel)" userId="dcd2dd31-6942-406d-abbf-dae1087801bf" providerId="ADAL" clId="{23B0AB8D-87EC-4524-B152-29A136E051D6}" dt="2022-10-27T16:25:52.877" v="19308" actId="478"/>
          <ac:picMkLst>
            <pc:docMk/>
            <pc:sldMk cId="4059007917" sldId="271"/>
            <ac:picMk id="6" creationId="{022C8120-49B3-E4E0-C9DB-17AD927CBEE8}"/>
          </ac:picMkLst>
        </pc:picChg>
        <pc:picChg chg="add del mod">
          <ac:chgData name="Ampel, Ben Martin - (bampel)" userId="dcd2dd31-6942-406d-abbf-dae1087801bf" providerId="ADAL" clId="{23B0AB8D-87EC-4524-B152-29A136E051D6}" dt="2022-10-12T18:17:39.580" v="2125"/>
          <ac:picMkLst>
            <pc:docMk/>
            <pc:sldMk cId="4059007917" sldId="271"/>
            <ac:picMk id="31" creationId="{D82C6726-6480-450B-D1D1-9E6F22D2FEC4}"/>
          </ac:picMkLst>
        </pc:picChg>
        <pc:picChg chg="add del mod">
          <ac:chgData name="Ampel, Ben Martin - (bampel)" userId="dcd2dd31-6942-406d-abbf-dae1087801bf" providerId="ADAL" clId="{23B0AB8D-87EC-4524-B152-29A136E051D6}" dt="2022-10-12T18:25:41.978" v="2137" actId="478"/>
          <ac:picMkLst>
            <pc:docMk/>
            <pc:sldMk cId="4059007917" sldId="271"/>
            <ac:picMk id="32" creationId="{82CD1325-BA19-16A2-6B57-2219020DB3A9}"/>
          </ac:picMkLst>
        </pc:picChg>
        <pc:picChg chg="add del mod">
          <ac:chgData name="Ampel, Ben Martin - (bampel)" userId="dcd2dd31-6942-406d-abbf-dae1087801bf" providerId="ADAL" clId="{23B0AB8D-87EC-4524-B152-29A136E051D6}" dt="2022-10-12T18:26:37.563" v="2145" actId="478"/>
          <ac:picMkLst>
            <pc:docMk/>
            <pc:sldMk cId="4059007917" sldId="271"/>
            <ac:picMk id="33" creationId="{9025F011-0353-DBE4-AD8C-9A35D5D2E064}"/>
          </ac:picMkLst>
        </pc:picChg>
        <pc:picChg chg="add del mod">
          <ac:chgData name="Ampel, Ben Martin - (bampel)" userId="dcd2dd31-6942-406d-abbf-dae1087801bf" providerId="ADAL" clId="{23B0AB8D-87EC-4524-B152-29A136E051D6}" dt="2022-10-18T01:22:03.104" v="2764" actId="478"/>
          <ac:picMkLst>
            <pc:docMk/>
            <pc:sldMk cId="4059007917" sldId="271"/>
            <ac:picMk id="58" creationId="{5ECA8D70-27C2-62FA-37FA-2E8354752039}"/>
          </ac:picMkLst>
        </pc:pic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19" creationId="{C1BA4CC0-6E42-A190-9C21-E68D3DC4C954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27" creationId="{62640207-C222-759F-CC74-5E53C492A56B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1" creationId="{877F2671-42D4-5158-BDC9-FE16660D649E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2" creationId="{C416A389-1ED4-335F-1B9D-647D42CB3740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6" creationId="{1C8D3872-019B-BAEA-71EB-5B367842C8C4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7" creationId="{5EC231F4-E9F8-56B0-6FC6-CED8EB1B9069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8" creationId="{038FEDD2-08B3-4AC6-063C-A45E9A47DBFE}"/>
          </ac:cxnSpMkLst>
        </pc:cxnChg>
        <pc:cxnChg chg="add del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49" creationId="{0CE27750-57D2-E267-5DC2-083F8B9AAA54}"/>
          </ac:cxnSpMkLst>
        </pc:cxnChg>
        <pc:cxnChg chg="add del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0" creationId="{5D984C92-4551-D1AD-057E-5E45685174BE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1" creationId="{011DD431-EB86-FBCE-9A43-07AB7AA89C8E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2" creationId="{8881F3EE-4306-B323-7099-228DC5571CAB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3" creationId="{906D01A5-592D-4F75-2B53-259FA9CD9988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4" creationId="{DDD856D6-9568-F397-2C6E-3D718629B7FA}"/>
          </ac:cxnSpMkLst>
        </pc:cxnChg>
        <pc:cxnChg chg="add del mod">
          <ac:chgData name="Ampel, Ben Martin - (bampel)" userId="dcd2dd31-6942-406d-abbf-dae1087801bf" providerId="ADAL" clId="{23B0AB8D-87EC-4524-B152-29A136E051D6}" dt="2022-10-12T18:17:41.630" v="2127" actId="21"/>
          <ac:cxnSpMkLst>
            <pc:docMk/>
            <pc:sldMk cId="4059007917" sldId="271"/>
            <ac:cxnSpMk id="56" creationId="{0F6DD930-921C-91E0-5971-35CA20B1C145}"/>
          </ac:cxnSpMkLst>
        </pc:cxnChg>
      </pc:sldChg>
      <pc:sldChg chg="addSp delSp modSp add mod ord">
        <pc:chgData name="Ampel, Ben Martin - (bampel)" userId="dcd2dd31-6942-406d-abbf-dae1087801bf" providerId="ADAL" clId="{23B0AB8D-87EC-4524-B152-29A136E051D6}" dt="2022-10-28T01:50:03.453" v="24115" actId="1076"/>
        <pc:sldMkLst>
          <pc:docMk/>
          <pc:sldMk cId="3593992466" sldId="272"/>
        </pc:sldMkLst>
        <pc:spChg chg="mod">
          <ac:chgData name="Ampel, Ben Martin - (bampel)" userId="dcd2dd31-6942-406d-abbf-dae1087801bf" providerId="ADAL" clId="{23B0AB8D-87EC-4524-B152-29A136E051D6}" dt="2022-10-12T18:31:50.844" v="2186" actId="20577"/>
          <ac:spMkLst>
            <pc:docMk/>
            <pc:sldMk cId="3593992466" sldId="272"/>
            <ac:spMk id="2" creationId="{5E4B1FFF-C0BD-D9B4-3520-3695A3B62B7C}"/>
          </ac:spMkLst>
        </pc:spChg>
        <pc:spChg chg="add mod">
          <ac:chgData name="Ampel, Ben Martin - (bampel)" userId="dcd2dd31-6942-406d-abbf-dae1087801bf" providerId="ADAL" clId="{23B0AB8D-87EC-4524-B152-29A136E051D6}" dt="2022-10-27T16:59:15.489" v="20976" actId="113"/>
          <ac:spMkLst>
            <pc:docMk/>
            <pc:sldMk cId="3593992466" sldId="272"/>
            <ac:spMk id="3" creationId="{9B736266-795F-BB64-3C70-EA98F0FA85C3}"/>
          </ac:spMkLst>
        </pc:spChg>
        <pc:spChg chg="add mod">
          <ac:chgData name="Ampel, Ben Martin - (bampel)" userId="dcd2dd31-6942-406d-abbf-dae1087801bf" providerId="ADAL" clId="{23B0AB8D-87EC-4524-B152-29A136E051D6}" dt="2022-10-28T01:50:03.453" v="24115" actId="1076"/>
          <ac:spMkLst>
            <pc:docMk/>
            <pc:sldMk cId="3593992466" sldId="272"/>
            <ac:spMk id="7" creationId="{0C287901-5B3C-51F8-7AC9-74BA1E6E86F9}"/>
          </ac:spMkLst>
        </pc:spChg>
        <pc:picChg chg="add del mod">
          <ac:chgData name="Ampel, Ben Martin - (bampel)" userId="dcd2dd31-6942-406d-abbf-dae1087801bf" providerId="ADAL" clId="{23B0AB8D-87EC-4524-B152-29A136E051D6}" dt="2022-10-27T16:30:34.906" v="19337" actId="478"/>
          <ac:picMkLst>
            <pc:docMk/>
            <pc:sldMk cId="3593992466" sldId="272"/>
            <ac:picMk id="5" creationId="{39C123E8-0DBD-30CF-3226-64BF01B7B5FE}"/>
          </ac:picMkLst>
        </pc:picChg>
        <pc:picChg chg="add del mod">
          <ac:chgData name="Ampel, Ben Martin - (bampel)" userId="dcd2dd31-6942-406d-abbf-dae1087801bf" providerId="ADAL" clId="{23B0AB8D-87EC-4524-B152-29A136E051D6}" dt="2022-10-27T16:34:53.348" v="19371" actId="478"/>
          <ac:picMkLst>
            <pc:docMk/>
            <pc:sldMk cId="3593992466" sldId="272"/>
            <ac:picMk id="6" creationId="{61938580-7890-4C31-6193-D0A023D8DD24}"/>
          </ac:picMkLst>
        </pc:picChg>
        <pc:picChg chg="add mod">
          <ac:chgData name="Ampel, Ben Martin - (bampel)" userId="dcd2dd31-6942-406d-abbf-dae1087801bf" providerId="ADAL" clId="{23B0AB8D-87EC-4524-B152-29A136E051D6}" dt="2022-10-28T01:50:01.260" v="24114" actId="1076"/>
          <ac:picMkLst>
            <pc:docMk/>
            <pc:sldMk cId="3593992466" sldId="272"/>
            <ac:picMk id="8" creationId="{27632177-2F85-B814-5207-72BF18FA7681}"/>
          </ac:picMkLst>
        </pc:picChg>
        <pc:picChg chg="del">
          <ac:chgData name="Ampel, Ben Martin - (bampel)" userId="dcd2dd31-6942-406d-abbf-dae1087801bf" providerId="ADAL" clId="{23B0AB8D-87EC-4524-B152-29A136E051D6}" dt="2022-10-26T17:39:13.538" v="14175" actId="478"/>
          <ac:picMkLst>
            <pc:docMk/>
            <pc:sldMk cId="3593992466" sldId="272"/>
            <ac:picMk id="58" creationId="{5ECA8D70-27C2-62FA-37FA-2E8354752039}"/>
          </ac:picMkLst>
        </pc:picChg>
      </pc:sldChg>
      <pc:sldChg chg="addSp modSp new mod ord">
        <pc:chgData name="Ampel, Ben Martin - (bampel)" userId="dcd2dd31-6942-406d-abbf-dae1087801bf" providerId="ADAL" clId="{23B0AB8D-87EC-4524-B152-29A136E051D6}" dt="2022-10-28T01:50:42.398" v="24128" actId="20577"/>
        <pc:sldMkLst>
          <pc:docMk/>
          <pc:sldMk cId="2213155530" sldId="273"/>
        </pc:sldMkLst>
        <pc:spChg chg="mod">
          <ac:chgData name="Ampel, Ben Martin - (bampel)" userId="dcd2dd31-6942-406d-abbf-dae1087801bf" providerId="ADAL" clId="{23B0AB8D-87EC-4524-B152-29A136E051D6}" dt="2022-10-18T01:11:00.594" v="2500" actId="20577"/>
          <ac:spMkLst>
            <pc:docMk/>
            <pc:sldMk cId="2213155530" sldId="273"/>
            <ac:spMk id="2" creationId="{27821CC8-9232-528D-AF80-696CA868BFFE}"/>
          </ac:spMkLst>
        </pc:spChg>
        <pc:spChg chg="mod">
          <ac:chgData name="Ampel, Ben Martin - (bampel)" userId="dcd2dd31-6942-406d-abbf-dae1087801bf" providerId="ADAL" clId="{23B0AB8D-87EC-4524-B152-29A136E051D6}" dt="2022-10-28T01:50:42.398" v="24128" actId="20577"/>
          <ac:spMkLst>
            <pc:docMk/>
            <pc:sldMk cId="2213155530" sldId="273"/>
            <ac:spMk id="3" creationId="{BB349695-9509-2579-6A18-C343B64E2D48}"/>
          </ac:spMkLst>
        </pc:spChg>
        <pc:spChg chg="add mod">
          <ac:chgData name="Ampel, Ben Martin - (bampel)" userId="dcd2dd31-6942-406d-abbf-dae1087801bf" providerId="ADAL" clId="{23B0AB8D-87EC-4524-B152-29A136E051D6}" dt="2022-10-27T16:49:23.716" v="20500" actId="20577"/>
          <ac:spMkLst>
            <pc:docMk/>
            <pc:sldMk cId="2213155530" sldId="273"/>
            <ac:spMk id="6" creationId="{545BE774-4172-D321-92F5-2B5FD5EA430C}"/>
          </ac:spMkLst>
        </pc:spChg>
        <pc:picChg chg="add mod">
          <ac:chgData name="Ampel, Ben Martin - (bampel)" userId="dcd2dd31-6942-406d-abbf-dae1087801bf" providerId="ADAL" clId="{23B0AB8D-87EC-4524-B152-29A136E051D6}" dt="2022-10-18T01:12:06.738" v="2532" actId="1076"/>
          <ac:picMkLst>
            <pc:docMk/>
            <pc:sldMk cId="2213155530" sldId="273"/>
            <ac:picMk id="5" creationId="{6BFD1F7A-2178-BDCA-5226-CF2FEE51CCDE}"/>
          </ac:picMkLst>
        </pc:picChg>
      </pc:sldChg>
      <pc:sldChg chg="addSp delSp modSp new del mod">
        <pc:chgData name="Ampel, Ben Martin - (bampel)" userId="dcd2dd31-6942-406d-abbf-dae1087801bf" providerId="ADAL" clId="{23B0AB8D-87EC-4524-B152-29A136E051D6}" dt="2022-10-12T18:45:04.571" v="2341" actId="47"/>
        <pc:sldMkLst>
          <pc:docMk/>
          <pc:sldMk cId="2853804372" sldId="273"/>
        </pc:sldMkLst>
        <pc:spChg chg="mod">
          <ac:chgData name="Ampel, Ben Martin - (bampel)" userId="dcd2dd31-6942-406d-abbf-dae1087801bf" providerId="ADAL" clId="{23B0AB8D-87EC-4524-B152-29A136E051D6}" dt="2022-10-12T18:42:40.985" v="2188" actId="14100"/>
          <ac:spMkLst>
            <pc:docMk/>
            <pc:sldMk cId="2853804372" sldId="273"/>
            <ac:spMk id="3" creationId="{F1CBEA2F-564E-8019-0B62-994AC653E5A3}"/>
          </ac:spMkLst>
        </pc:spChg>
        <pc:spChg chg="add del mod">
          <ac:chgData name="Ampel, Ben Martin - (bampel)" userId="dcd2dd31-6942-406d-abbf-dae1087801bf" providerId="ADAL" clId="{23B0AB8D-87EC-4524-B152-29A136E051D6}" dt="2022-10-12T18:43:25.200" v="2233" actId="21"/>
          <ac:spMkLst>
            <pc:docMk/>
            <pc:sldMk cId="2853804372" sldId="273"/>
            <ac:spMk id="6" creationId="{6C3CB433-F95A-DDBE-D9FD-B6E06A960819}"/>
          </ac:spMkLst>
        </pc:spChg>
        <pc:picChg chg="add del mod">
          <ac:chgData name="Ampel, Ben Martin - (bampel)" userId="dcd2dd31-6942-406d-abbf-dae1087801bf" providerId="ADAL" clId="{23B0AB8D-87EC-4524-B152-29A136E051D6}" dt="2022-10-12T18:43:25.200" v="2233" actId="21"/>
          <ac:picMkLst>
            <pc:docMk/>
            <pc:sldMk cId="2853804372" sldId="273"/>
            <ac:picMk id="5" creationId="{07574577-6B59-A86E-BB37-94B7E98F7825}"/>
          </ac:picMkLst>
        </pc:picChg>
      </pc:sldChg>
      <pc:sldChg chg="modSp add mod ord">
        <pc:chgData name="Ampel, Ben Martin - (bampel)" userId="dcd2dd31-6942-406d-abbf-dae1087801bf" providerId="ADAL" clId="{23B0AB8D-87EC-4524-B152-29A136E051D6}" dt="2022-10-27T16:33:58.466" v="19365" actId="20577"/>
        <pc:sldMkLst>
          <pc:docMk/>
          <pc:sldMk cId="3559371863" sldId="274"/>
        </pc:sldMkLst>
        <pc:spChg chg="mod">
          <ac:chgData name="Ampel, Ben Martin - (bampel)" userId="dcd2dd31-6942-406d-abbf-dae1087801bf" providerId="ADAL" clId="{23B0AB8D-87EC-4524-B152-29A136E051D6}" dt="2022-10-18T22:23:00.268" v="5431" actId="20577"/>
          <ac:spMkLst>
            <pc:docMk/>
            <pc:sldMk cId="3559371863" sldId="274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7T16:22:38.608" v="19296" actId="20577"/>
          <ac:spMkLst>
            <pc:docMk/>
            <pc:sldMk cId="3559371863" sldId="274"/>
            <ac:spMk id="60" creationId="{2E524044-DF1F-5BCB-E8B9-C6FDE93BFD36}"/>
          </ac:spMkLst>
        </pc:spChg>
        <pc:spChg chg="mod">
          <ac:chgData name="Ampel, Ben Martin - (bampel)" userId="dcd2dd31-6942-406d-abbf-dae1087801bf" providerId="ADAL" clId="{23B0AB8D-87EC-4524-B152-29A136E051D6}" dt="2022-10-27T16:33:58.466" v="19365" actId="20577"/>
          <ac:spMkLst>
            <pc:docMk/>
            <pc:sldMk cId="3559371863" sldId="274"/>
            <ac:spMk id="62" creationId="{E059175D-2B4E-05E5-6C58-600359E15EBE}"/>
          </ac:spMkLst>
        </pc:spChg>
        <pc:picChg chg="mod">
          <ac:chgData name="Ampel, Ben Martin - (bampel)" userId="dcd2dd31-6942-406d-abbf-dae1087801bf" providerId="ADAL" clId="{23B0AB8D-87EC-4524-B152-29A136E051D6}" dt="2022-10-18T22:36:34.634" v="6743" actId="1076"/>
          <ac:picMkLst>
            <pc:docMk/>
            <pc:sldMk cId="3559371863" sldId="274"/>
            <ac:picMk id="61" creationId="{76CAEB9C-F1BC-0249-120D-F591F8F4A142}"/>
          </ac:picMkLst>
        </pc:picChg>
      </pc:sldChg>
      <pc:sldChg chg="modSp new mod ord">
        <pc:chgData name="Ampel, Ben Martin - (bampel)" userId="dcd2dd31-6942-406d-abbf-dae1087801bf" providerId="ADAL" clId="{23B0AB8D-87EC-4524-B152-29A136E051D6}" dt="2022-10-27T16:21:58.440" v="19291" actId="20577"/>
        <pc:sldMkLst>
          <pc:docMk/>
          <pc:sldMk cId="1245306333" sldId="275"/>
        </pc:sldMkLst>
        <pc:spChg chg="mod">
          <ac:chgData name="Ampel, Ben Martin - (bampel)" userId="dcd2dd31-6942-406d-abbf-dae1087801bf" providerId="ADAL" clId="{23B0AB8D-87EC-4524-B152-29A136E051D6}" dt="2022-10-18T22:22:58.780" v="5430" actId="20577"/>
          <ac:spMkLst>
            <pc:docMk/>
            <pc:sldMk cId="1245306333" sldId="275"/>
            <ac:spMk id="2" creationId="{24D643DA-0EBB-987A-0A28-ADAFF9AD00C0}"/>
          </ac:spMkLst>
        </pc:spChg>
        <pc:spChg chg="mod">
          <ac:chgData name="Ampel, Ben Martin - (bampel)" userId="dcd2dd31-6942-406d-abbf-dae1087801bf" providerId="ADAL" clId="{23B0AB8D-87EC-4524-B152-29A136E051D6}" dt="2022-10-27T16:21:58.440" v="19291" actId="20577"/>
          <ac:spMkLst>
            <pc:docMk/>
            <pc:sldMk cId="1245306333" sldId="275"/>
            <ac:spMk id="3" creationId="{D029AB18-3495-67D6-34F0-A34F87480C33}"/>
          </ac:spMkLst>
        </pc:spChg>
      </pc:sldChg>
      <pc:sldChg chg="modSp new mod">
        <pc:chgData name="Ampel, Ben Martin - (bampel)" userId="dcd2dd31-6942-406d-abbf-dae1087801bf" providerId="ADAL" clId="{23B0AB8D-87EC-4524-B152-29A136E051D6}" dt="2022-10-28T01:51:09.924" v="24161" actId="20577"/>
        <pc:sldMkLst>
          <pc:docMk/>
          <pc:sldMk cId="498168981" sldId="276"/>
        </pc:sldMkLst>
        <pc:spChg chg="mod">
          <ac:chgData name="Ampel, Ben Martin - (bampel)" userId="dcd2dd31-6942-406d-abbf-dae1087801bf" providerId="ADAL" clId="{23B0AB8D-87EC-4524-B152-29A136E051D6}" dt="2022-10-18T16:59:05.876" v="4505" actId="113"/>
          <ac:spMkLst>
            <pc:docMk/>
            <pc:sldMk cId="498168981" sldId="276"/>
            <ac:spMk id="2" creationId="{C1F2CF44-00E6-4E6F-FD04-44D32ABA94DA}"/>
          </ac:spMkLst>
        </pc:spChg>
        <pc:spChg chg="mod">
          <ac:chgData name="Ampel, Ben Martin - (bampel)" userId="dcd2dd31-6942-406d-abbf-dae1087801bf" providerId="ADAL" clId="{23B0AB8D-87EC-4524-B152-29A136E051D6}" dt="2022-10-28T01:51:09.924" v="24161" actId="20577"/>
          <ac:spMkLst>
            <pc:docMk/>
            <pc:sldMk cId="498168981" sldId="276"/>
            <ac:spMk id="3" creationId="{3AADE0B3-6ACC-40EE-45E1-D8EBD2FE7C08}"/>
          </ac:spMkLst>
        </pc:spChg>
      </pc:sldChg>
      <pc:sldChg chg="addSp modSp new mod">
        <pc:chgData name="Ampel, Ben Martin - (bampel)" userId="dcd2dd31-6942-406d-abbf-dae1087801bf" providerId="ADAL" clId="{23B0AB8D-87EC-4524-B152-29A136E051D6}" dt="2022-10-28T01:48:45.266" v="24067" actId="20577"/>
        <pc:sldMkLst>
          <pc:docMk/>
          <pc:sldMk cId="2113872153" sldId="277"/>
        </pc:sldMkLst>
        <pc:spChg chg="mod">
          <ac:chgData name="Ampel, Ben Martin - (bampel)" userId="dcd2dd31-6942-406d-abbf-dae1087801bf" providerId="ADAL" clId="{23B0AB8D-87EC-4524-B152-29A136E051D6}" dt="2022-10-18T22:29:59.383" v="6162"/>
          <ac:spMkLst>
            <pc:docMk/>
            <pc:sldMk cId="2113872153" sldId="277"/>
            <ac:spMk id="2" creationId="{6EE87B0B-E2D1-7224-6490-71E6BAB14F08}"/>
          </ac:spMkLst>
        </pc:spChg>
        <pc:spChg chg="mod">
          <ac:chgData name="Ampel, Ben Martin - (bampel)" userId="dcd2dd31-6942-406d-abbf-dae1087801bf" providerId="ADAL" clId="{23B0AB8D-87EC-4524-B152-29A136E051D6}" dt="2022-10-28T01:48:45.266" v="24067" actId="20577"/>
          <ac:spMkLst>
            <pc:docMk/>
            <pc:sldMk cId="2113872153" sldId="277"/>
            <ac:spMk id="3" creationId="{1D14CB5E-D65B-4CD4-0C45-D93B4E1551EC}"/>
          </ac:spMkLst>
        </pc:spChg>
        <pc:spChg chg="add mod">
          <ac:chgData name="Ampel, Ben Martin - (bampel)" userId="dcd2dd31-6942-406d-abbf-dae1087801bf" providerId="ADAL" clId="{23B0AB8D-87EC-4524-B152-29A136E051D6}" dt="2022-10-27T16:33:53.593" v="19363" actId="20577"/>
          <ac:spMkLst>
            <pc:docMk/>
            <pc:sldMk cId="2113872153" sldId="277"/>
            <ac:spMk id="6" creationId="{D608B3E8-FE6A-8E8C-8E76-9AD6E157A4CA}"/>
          </ac:spMkLst>
        </pc:spChg>
        <pc:picChg chg="add mod">
          <ac:chgData name="Ampel, Ben Martin - (bampel)" userId="dcd2dd31-6942-406d-abbf-dae1087801bf" providerId="ADAL" clId="{23B0AB8D-87EC-4524-B152-29A136E051D6}" dt="2022-10-18T22:35:17.072" v="6732" actId="1076"/>
          <ac:picMkLst>
            <pc:docMk/>
            <pc:sldMk cId="2113872153" sldId="277"/>
            <ac:picMk id="5" creationId="{0B981EC5-BF43-E458-E62E-E84774B8F202}"/>
          </ac:picMkLst>
        </pc:picChg>
      </pc:sldChg>
      <pc:sldChg chg="addSp delSp modSp new mod ord">
        <pc:chgData name="Ampel, Ben Martin - (bampel)" userId="dcd2dd31-6942-406d-abbf-dae1087801bf" providerId="ADAL" clId="{23B0AB8D-87EC-4524-B152-29A136E051D6}" dt="2022-10-27T16:55:12.868" v="20949" actId="1076"/>
        <pc:sldMkLst>
          <pc:docMk/>
          <pc:sldMk cId="4222805888" sldId="278"/>
        </pc:sldMkLst>
        <pc:spChg chg="mod">
          <ac:chgData name="Ampel, Ben Martin - (bampel)" userId="dcd2dd31-6942-406d-abbf-dae1087801bf" providerId="ADAL" clId="{23B0AB8D-87EC-4524-B152-29A136E051D6}" dt="2022-10-19T23:43:25.766" v="6823" actId="113"/>
          <ac:spMkLst>
            <pc:docMk/>
            <pc:sldMk cId="4222805888" sldId="278"/>
            <ac:spMk id="2" creationId="{B0092C88-EA43-801E-BC44-A68557D1B837}"/>
          </ac:spMkLst>
        </pc:spChg>
        <pc:spChg chg="mod">
          <ac:chgData name="Ampel, Ben Martin - (bampel)" userId="dcd2dd31-6942-406d-abbf-dae1087801bf" providerId="ADAL" clId="{23B0AB8D-87EC-4524-B152-29A136E051D6}" dt="2022-10-26T17:45:18.023" v="14186" actId="113"/>
          <ac:spMkLst>
            <pc:docMk/>
            <pc:sldMk cId="4222805888" sldId="278"/>
            <ac:spMk id="3" creationId="{68C96A5F-D9AA-B9CC-210E-BC55527D7646}"/>
          </ac:spMkLst>
        </pc:spChg>
        <pc:spChg chg="add mod">
          <ac:chgData name="Ampel, Ben Martin - (bampel)" userId="dcd2dd31-6942-406d-abbf-dae1087801bf" providerId="ADAL" clId="{23B0AB8D-87EC-4524-B152-29A136E051D6}" dt="2022-10-27T16:54:51.556" v="20944" actId="1076"/>
          <ac:spMkLst>
            <pc:docMk/>
            <pc:sldMk cId="4222805888" sldId="278"/>
            <ac:spMk id="5" creationId="{AC346538-24F4-CCDB-C0E7-087CC641F1B3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5" creationId="{E272CB60-9D64-5F83-B288-EC82A1413BF4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6" creationId="{1876015C-F5C4-EB83-E518-49334C90E4FB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7" creationId="{F1E7D6CF-8999-438E-F240-8F1EAFAF1D6A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9" creationId="{1FC1E082-234B-41CA-A069-EDBC1156825E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0" creationId="{234D685D-89C3-F1A1-FC97-69AF0FF08D60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1" creationId="{543EFCA0-2F14-C635-9231-CFB14791A892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2" creationId="{5A166229-9886-BD65-E652-7F73A84383A7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4" creationId="{A77EA9B6-E068-ACA1-ECAF-D5ED3CBCFD66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5" creationId="{324DD484-0035-C06B-1199-CF2A866943E0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16" creationId="{BB921AD9-6BF7-B062-AEF2-B41934CDE674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26" creationId="{D4D7EAF0-CE29-5D95-EDDF-5BC261491D25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27" creationId="{72DA8F9A-8EEE-A137-5B67-A7EDF4D6A9B0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3" creationId="{27A37E16-4508-46BD-5321-3C76BEFA33AE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4" creationId="{AE31EFF8-5D4B-7446-628E-66D13B52D629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5" creationId="{9694299E-E4DD-ABB5-102B-A31AF18F22D6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6" creationId="{EA1CCA82-719D-522B-ECE8-329613997705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7" creationId="{0929CE28-1BD9-9622-65E2-2C1E7E657ED7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8" creationId="{60FA6C0B-2088-F578-B455-ED824E3E0F53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39" creationId="{D29DFC07-BED2-AE38-6E4A-73963FBB8AA8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40" creationId="{52249098-6477-B359-E866-37716D4DAEFD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41" creationId="{D25A8CDD-DFB4-5B97-2EB2-9E904F9FDF31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42" creationId="{0BE9E215-4431-1137-46E2-ABFE11151B71}"/>
          </ac:spMkLst>
        </pc:spChg>
        <pc:spChg chg="add del mod">
          <ac:chgData name="Ampel, Ben Martin - (bampel)" userId="dcd2dd31-6942-406d-abbf-dae1087801bf" providerId="ADAL" clId="{23B0AB8D-87EC-4524-B152-29A136E051D6}" dt="2022-10-19T23:44:56.470" v="6831"/>
          <ac:spMkLst>
            <pc:docMk/>
            <pc:sldMk cId="4222805888" sldId="278"/>
            <ac:spMk id="44" creationId="{5FB42486-687A-27D4-0A9F-7FD991DB05B5}"/>
          </ac:spMkLst>
        </pc:spChg>
        <pc:spChg chg="add del mod">
          <ac:chgData name="Ampel, Ben Martin - (bampel)" userId="dcd2dd31-6942-406d-abbf-dae1087801bf" providerId="ADAL" clId="{23B0AB8D-87EC-4524-B152-29A136E051D6}" dt="2022-10-19T23:57:33.041" v="7335"/>
          <ac:spMkLst>
            <pc:docMk/>
            <pc:sldMk cId="4222805888" sldId="278"/>
            <ac:spMk id="46" creationId="{B2A49A4B-3CDF-FB63-D86E-F752A005CBA0}"/>
          </ac:spMkLst>
        </pc:spChg>
        <pc:picChg chg="add mod">
          <ac:chgData name="Ampel, Ben Martin - (bampel)" userId="dcd2dd31-6942-406d-abbf-dae1087801bf" providerId="ADAL" clId="{23B0AB8D-87EC-4524-B152-29A136E051D6}" dt="2022-10-27T16:55:12.868" v="20949" actId="1076"/>
          <ac:picMkLst>
            <pc:docMk/>
            <pc:sldMk cId="4222805888" sldId="278"/>
            <ac:picMk id="45" creationId="{6CA79794-19C5-4D5E-8F76-1EAC503421D7}"/>
          </ac:picMkLst>
        </pc:pic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8" creationId="{8C243C48-94E9-12EB-2A76-B7E6E781818C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13" creationId="{50B6634F-9811-D37F-7FF6-73003413148C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17" creationId="{5D5EC56A-C334-B495-8628-83964B34F1E9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18" creationId="{157F4CF0-F654-C528-2167-5FB6A565F31D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19" creationId="{2A7B900C-78FF-10DE-8605-381692FF01E8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0" creationId="{EF188F3A-741C-608B-D604-60BE12197FEE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1" creationId="{13BB6EE2-6ACA-1287-CEEA-11EF5C6FB962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2" creationId="{A8C60EB5-2906-6FAA-6002-0E1ADE3314CD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3" creationId="{DA4B5134-6E99-E901-1969-8483A0D7014E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4" creationId="{62A95117-49EA-5D4E-03AF-714D6BBAF839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5" creationId="{79F8B16D-DE9F-A1A0-98BE-E2C6D72DBBA7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8" creationId="{6718C10C-3052-804C-ABDB-DBADFC8AB320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29" creationId="{F41207DC-2FF7-BC27-67DA-BAFAB5310BF7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30" creationId="{CBB0EAA1-4746-0068-444A-EB3D108E5B5A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31" creationId="{C81D15AE-A7F9-0CEF-7183-0D7C67312C78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32" creationId="{A8EA4FC4-B659-0914-E2C0-423A96D16E3A}"/>
          </ac:cxnSpMkLst>
        </pc:cxnChg>
        <pc:cxnChg chg="add del mod">
          <ac:chgData name="Ampel, Ben Martin - (bampel)" userId="dcd2dd31-6942-406d-abbf-dae1087801bf" providerId="ADAL" clId="{23B0AB8D-87EC-4524-B152-29A136E051D6}" dt="2022-10-19T23:44:56.470" v="6831"/>
          <ac:cxnSpMkLst>
            <pc:docMk/>
            <pc:sldMk cId="4222805888" sldId="278"/>
            <ac:cxnSpMk id="43" creationId="{C6A682A7-26B4-C9BB-7E19-D9DC2CBABA09}"/>
          </ac:cxnSpMkLst>
        </pc:cxnChg>
      </pc:sldChg>
      <pc:sldChg chg="modSp add mod">
        <pc:chgData name="Ampel, Ben Martin - (bampel)" userId="dcd2dd31-6942-406d-abbf-dae1087801bf" providerId="ADAL" clId="{23B0AB8D-87EC-4524-B152-29A136E051D6}" dt="2022-10-26T17:46:32.599" v="14216" actId="20577"/>
        <pc:sldMkLst>
          <pc:docMk/>
          <pc:sldMk cId="1379879287" sldId="279"/>
        </pc:sldMkLst>
        <pc:spChg chg="mod">
          <ac:chgData name="Ampel, Ben Martin - (bampel)" userId="dcd2dd31-6942-406d-abbf-dae1087801bf" providerId="ADAL" clId="{23B0AB8D-87EC-4524-B152-29A136E051D6}" dt="2022-10-20T00:08:13.689" v="7933" actId="20577"/>
          <ac:spMkLst>
            <pc:docMk/>
            <pc:sldMk cId="1379879287" sldId="279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6T17:46:32.599" v="14216" actId="20577"/>
          <ac:spMkLst>
            <pc:docMk/>
            <pc:sldMk cId="1379879287" sldId="279"/>
            <ac:spMk id="3" creationId="{DB7D7A42-1CC9-2BD6-0FBC-7BFBD329C13E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6T17:50:33.829" v="14295" actId="113"/>
        <pc:sldMkLst>
          <pc:docMk/>
          <pc:sldMk cId="3599745204" sldId="280"/>
        </pc:sldMkLst>
        <pc:spChg chg="mod">
          <ac:chgData name="Ampel, Ben Martin - (bampel)" userId="dcd2dd31-6942-406d-abbf-dae1087801bf" providerId="ADAL" clId="{23B0AB8D-87EC-4524-B152-29A136E051D6}" dt="2022-10-20T00:23:47.695" v="8741" actId="20577"/>
          <ac:spMkLst>
            <pc:docMk/>
            <pc:sldMk cId="3599745204" sldId="280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23B0AB8D-87EC-4524-B152-29A136E051D6}" dt="2022-10-26T17:50:33.829" v="14295" actId="113"/>
          <ac:spMkLst>
            <pc:docMk/>
            <pc:sldMk cId="3599745204" sldId="280"/>
            <ac:spMk id="3" creationId="{DB7D7A42-1CC9-2BD6-0FBC-7BFBD329C13E}"/>
          </ac:spMkLst>
        </pc:spChg>
      </pc:sldChg>
      <pc:sldChg chg="addSp delSp modSp new mod">
        <pc:chgData name="Ampel, Ben Martin - (bampel)" userId="dcd2dd31-6942-406d-abbf-dae1087801bf" providerId="ADAL" clId="{23B0AB8D-87EC-4524-B152-29A136E051D6}" dt="2022-10-28T01:53:02.330" v="24186" actId="20577"/>
        <pc:sldMkLst>
          <pc:docMk/>
          <pc:sldMk cId="1602131032" sldId="281"/>
        </pc:sldMkLst>
        <pc:spChg chg="mod">
          <ac:chgData name="Ampel, Ben Martin - (bampel)" userId="dcd2dd31-6942-406d-abbf-dae1087801bf" providerId="ADAL" clId="{23B0AB8D-87EC-4524-B152-29A136E051D6}" dt="2022-10-20T02:31:00.391" v="9988" actId="20577"/>
          <ac:spMkLst>
            <pc:docMk/>
            <pc:sldMk cId="1602131032" sldId="281"/>
            <ac:spMk id="2" creationId="{33D6BD11-5458-C6B1-9EE3-4200CF13D903}"/>
          </ac:spMkLst>
        </pc:spChg>
        <pc:spChg chg="del">
          <ac:chgData name="Ampel, Ben Martin - (bampel)" userId="dcd2dd31-6942-406d-abbf-dae1087801bf" providerId="ADAL" clId="{23B0AB8D-87EC-4524-B152-29A136E051D6}" dt="2022-10-28T01:02:28.540" v="21909" actId="478"/>
          <ac:spMkLst>
            <pc:docMk/>
            <pc:sldMk cId="1602131032" sldId="281"/>
            <ac:spMk id="3" creationId="{5F8F7218-F8FC-0EBC-F7F7-C0C1D80EFECC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5" creationId="{18D4A388-FF0D-9E28-66B3-AC67D87F71DE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6" creationId="{E80F7701-4ACB-C17A-ABB8-CFB567CCC01D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7" creationId="{8894F324-E65B-1FE4-8D25-DCA3EA397646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9" creationId="{83178994-BCB8-AA1D-FA4E-C1F04AD94CE0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0" creationId="{EFC64CA7-D6C9-99CD-6EFB-414E5474D927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1" creationId="{FA6CCA7D-1CA0-CD71-E364-42051F607DDA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2" creationId="{9835DCED-D686-9F3C-6BA6-4D97CCF4EDE2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4" creationId="{ECA00452-2F1C-8250-59C7-F3F212DA7974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5" creationId="{5C7CA1FC-B5CE-222B-A8B9-2E6EB638514D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16" creationId="{4B249094-41B0-C713-6E6C-76D9BB05120B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26" creationId="{A7BB0378-9CA8-9DDE-F800-7E1BD06389D7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27" creationId="{D299A154-A36E-6CD1-D556-EF989CD463AE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2" creationId="{C552AEE5-2B78-6CD7-92AB-A31F4C888F53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3" creationId="{5074A812-3096-B0F3-80FB-6ED93C0E81D4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4" creationId="{10F8D6C5-0A99-5148-2BC9-53C5C6214185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5" creationId="{FABFC554-734E-FAAA-856B-E01E2842BCD1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6" creationId="{76246A4F-0C96-A87E-582A-39296F02B7E7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7" creationId="{5CB96ED0-0646-BDE2-821B-9286D743CEF4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39" creationId="{080A82CF-F589-2F8B-29C1-5E82804BF24C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40" creationId="{C8BE5B51-F25A-B1D6-0436-D25FEBCD9543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41" creationId="{954187CF-4AF1-3628-4773-FE419328C66F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45" creationId="{9E3D69D6-2BD8-C38F-064C-A1FBF9CBC315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46" creationId="{12903A3E-4779-51EC-D101-C4A1CC277285}"/>
          </ac:spMkLst>
        </pc:spChg>
        <pc:spChg chg="add del mod">
          <ac:chgData name="Ampel, Ben Martin - (bampel)" userId="dcd2dd31-6942-406d-abbf-dae1087801bf" providerId="ADAL" clId="{23B0AB8D-87EC-4524-B152-29A136E051D6}" dt="2022-10-28T01:08:13.911" v="21914"/>
          <ac:spMkLst>
            <pc:docMk/>
            <pc:sldMk cId="1602131032" sldId="281"/>
            <ac:spMk id="47" creationId="{F1AB964E-74FC-2544-AC1C-06CE30AECCF6}"/>
          </ac:spMkLst>
        </pc:spChg>
        <pc:spChg chg="add mod">
          <ac:chgData name="Ampel, Ben Martin - (bampel)" userId="dcd2dd31-6942-406d-abbf-dae1087801bf" providerId="ADAL" clId="{23B0AB8D-87EC-4524-B152-29A136E051D6}" dt="2022-10-28T01:53:02.330" v="24186" actId="20577"/>
          <ac:spMkLst>
            <pc:docMk/>
            <pc:sldMk cId="1602131032" sldId="281"/>
            <ac:spMk id="50" creationId="{2A39660D-4FB9-D37A-3CA5-99E71FD01E93}"/>
          </ac:spMkLst>
        </pc:spChg>
        <pc:spChg chg="add mod">
          <ac:chgData name="Ampel, Ben Martin - (bampel)" userId="dcd2dd31-6942-406d-abbf-dae1087801bf" providerId="ADAL" clId="{23B0AB8D-87EC-4524-B152-29A136E051D6}" dt="2022-10-28T01:23:37.286" v="22848" actId="1076"/>
          <ac:spMkLst>
            <pc:docMk/>
            <pc:sldMk cId="1602131032" sldId="281"/>
            <ac:spMk id="51" creationId="{C62850CE-3EEF-0E69-2008-04327D9EABFC}"/>
          </ac:spMkLst>
        </pc:spChg>
        <pc:picChg chg="add del mod">
          <ac:chgData name="Ampel, Ben Martin - (bampel)" userId="dcd2dd31-6942-406d-abbf-dae1087801bf" providerId="ADAL" clId="{23B0AB8D-87EC-4524-B152-29A136E051D6}" dt="2022-10-28T01:08:13.911" v="21914"/>
          <ac:picMkLst>
            <pc:docMk/>
            <pc:sldMk cId="1602131032" sldId="281"/>
            <ac:picMk id="44" creationId="{FED8839B-79B8-E11F-2313-86159E0536EC}"/>
          </ac:picMkLst>
        </pc:picChg>
        <pc:picChg chg="add mod">
          <ac:chgData name="Ampel, Ben Martin - (bampel)" userId="dcd2dd31-6942-406d-abbf-dae1087801bf" providerId="ADAL" clId="{23B0AB8D-87EC-4524-B152-29A136E051D6}" dt="2022-10-28T01:08:20.086" v="21917" actId="1076"/>
          <ac:picMkLst>
            <pc:docMk/>
            <pc:sldMk cId="1602131032" sldId="281"/>
            <ac:picMk id="49" creationId="{7F1B1AA3-74B7-ED55-585B-9B5FFDE5D0D1}"/>
          </ac:picMkLst>
        </pc:pic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8" creationId="{F5676C4B-72D6-07D6-ED0B-409249C496DE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13" creationId="{0C1C42C8-20B9-69EF-DDC5-018E6426AAC2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17" creationId="{FEBD2753-1B89-85E8-86A3-7ACC1F5F8DF8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18" creationId="{5F5A8586-5061-AA8E-5578-2ED458AA3056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19" creationId="{18BD8DDB-D88B-46E6-F356-4BA15A695D96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0" creationId="{E79A0D6C-A172-64B0-2EDC-14FEF77D60D5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1" creationId="{F32570E6-9DCB-AB37-E9A8-2EB0D5908150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2" creationId="{A61DD14D-C7A0-1F71-ECD0-A75FB78FB3FE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3" creationId="{12ECD36B-1A0B-816B-3C39-A079AE94132E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4" creationId="{290087FD-E007-609A-80A0-B11A26852275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5" creationId="{267CE844-845A-4DB8-0B8B-1A79C4F4696E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8" creationId="{5A12E36A-12DB-DD7E-FF6C-B93F0085560A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29" creationId="{7564490E-2376-D0B3-FF4C-D62654A65969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30" creationId="{B0DC715D-CADB-1430-F5FE-24C01212899C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31" creationId="{EBA1D008-2A1E-E536-1660-A589A503FA48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38" creationId="{877C7327-C41C-7D40-651E-FDB4ADE6A043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42" creationId="{C49A7F11-604C-3492-4DB1-929E83719DB1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43" creationId="{88207131-E892-4E20-E28E-1FC6E2DBF596}"/>
          </ac:cxnSpMkLst>
        </pc:cxnChg>
        <pc:cxnChg chg="add del mod">
          <ac:chgData name="Ampel, Ben Martin - (bampel)" userId="dcd2dd31-6942-406d-abbf-dae1087801bf" providerId="ADAL" clId="{23B0AB8D-87EC-4524-B152-29A136E051D6}" dt="2022-10-28T01:08:13.911" v="21914"/>
          <ac:cxnSpMkLst>
            <pc:docMk/>
            <pc:sldMk cId="1602131032" sldId="281"/>
            <ac:cxnSpMk id="48" creationId="{EBB9147D-D580-C2C4-6347-5F0DD2C5BAA3}"/>
          </ac:cxnSpMkLst>
        </pc:cxnChg>
      </pc:sldChg>
      <pc:sldChg chg="addSp delSp modSp new del mod">
        <pc:chgData name="Ampel, Ben Martin - (bampel)" userId="dcd2dd31-6942-406d-abbf-dae1087801bf" providerId="ADAL" clId="{23B0AB8D-87EC-4524-B152-29A136E051D6}" dt="2022-10-28T01:38:47.492" v="23275" actId="47"/>
        <pc:sldMkLst>
          <pc:docMk/>
          <pc:sldMk cId="2689365384" sldId="282"/>
        </pc:sldMkLst>
        <pc:spChg chg="mod">
          <ac:chgData name="Ampel, Ben Martin - (bampel)" userId="dcd2dd31-6942-406d-abbf-dae1087801bf" providerId="ADAL" clId="{23B0AB8D-87EC-4524-B152-29A136E051D6}" dt="2022-10-20T02:35:02.487" v="10043" actId="20577"/>
          <ac:spMkLst>
            <pc:docMk/>
            <pc:sldMk cId="2689365384" sldId="282"/>
            <ac:spMk id="2" creationId="{88362A5C-F372-EB56-4D82-8B7F0F1F2184}"/>
          </ac:spMkLst>
        </pc:spChg>
        <pc:spChg chg="mod">
          <ac:chgData name="Ampel, Ben Martin - (bampel)" userId="dcd2dd31-6942-406d-abbf-dae1087801bf" providerId="ADAL" clId="{23B0AB8D-87EC-4524-B152-29A136E051D6}" dt="2022-10-28T01:38:31.758" v="23274" actId="113"/>
          <ac:spMkLst>
            <pc:docMk/>
            <pc:sldMk cId="2689365384" sldId="282"/>
            <ac:spMk id="3" creationId="{35E77D9A-F516-711E-3C4A-4919E698E503}"/>
          </ac:spMkLst>
        </pc:spChg>
        <pc:spChg chg="add del mod">
          <ac:chgData name="Ampel, Ben Martin - (bampel)" userId="dcd2dd31-6942-406d-abbf-dae1087801bf" providerId="ADAL" clId="{23B0AB8D-87EC-4524-B152-29A136E051D6}" dt="2022-10-20T02:35:09.196" v="10045"/>
          <ac:spMkLst>
            <pc:docMk/>
            <pc:sldMk cId="2689365384" sldId="282"/>
            <ac:spMk id="5" creationId="{C5EE02C1-BF17-7389-630E-967F3792B5C3}"/>
          </ac:spMkLst>
        </pc:spChg>
        <pc:spChg chg="add mod">
          <ac:chgData name="Ampel, Ben Martin - (bampel)" userId="dcd2dd31-6942-406d-abbf-dae1087801bf" providerId="ADAL" clId="{23B0AB8D-87EC-4524-B152-29A136E051D6}" dt="2022-10-28T01:38:28.953" v="23273" actId="1076"/>
          <ac:spMkLst>
            <pc:docMk/>
            <pc:sldMk cId="2689365384" sldId="282"/>
            <ac:spMk id="7" creationId="{52410BAE-DB70-6B9D-9B26-68177E334330}"/>
          </ac:spMkLst>
        </pc:spChg>
        <pc:picChg chg="add mod">
          <ac:chgData name="Ampel, Ben Martin - (bampel)" userId="dcd2dd31-6942-406d-abbf-dae1087801bf" providerId="ADAL" clId="{23B0AB8D-87EC-4524-B152-29A136E051D6}" dt="2022-10-28T01:38:03.326" v="23235" actId="1076"/>
          <ac:picMkLst>
            <pc:docMk/>
            <pc:sldMk cId="2689365384" sldId="282"/>
            <ac:picMk id="6" creationId="{315AA80C-CEFB-AB4D-591E-56E6218BA131}"/>
          </ac:picMkLst>
        </pc:picChg>
      </pc:sldChg>
      <pc:sldChg chg="modSp new mod">
        <pc:chgData name="Ampel, Ben Martin - (bampel)" userId="dcd2dd31-6942-406d-abbf-dae1087801bf" providerId="ADAL" clId="{23B0AB8D-87EC-4524-B152-29A136E051D6}" dt="2022-10-26T19:08:02.780" v="16418" actId="20577"/>
        <pc:sldMkLst>
          <pc:docMk/>
          <pc:sldMk cId="1567807248" sldId="283"/>
        </pc:sldMkLst>
        <pc:spChg chg="mod">
          <ac:chgData name="Ampel, Ben Martin - (bampel)" userId="dcd2dd31-6942-406d-abbf-dae1087801bf" providerId="ADAL" clId="{23B0AB8D-87EC-4524-B152-29A136E051D6}" dt="2022-10-20T17:28:09.023" v="10081" actId="20577"/>
          <ac:spMkLst>
            <pc:docMk/>
            <pc:sldMk cId="1567807248" sldId="283"/>
            <ac:spMk id="2" creationId="{D063741A-651F-4F6C-3293-F987841F7678}"/>
          </ac:spMkLst>
        </pc:spChg>
        <pc:spChg chg="mod">
          <ac:chgData name="Ampel, Ben Martin - (bampel)" userId="dcd2dd31-6942-406d-abbf-dae1087801bf" providerId="ADAL" clId="{23B0AB8D-87EC-4524-B152-29A136E051D6}" dt="2022-10-26T19:08:02.780" v="16418" actId="20577"/>
          <ac:spMkLst>
            <pc:docMk/>
            <pc:sldMk cId="1567807248" sldId="283"/>
            <ac:spMk id="3" creationId="{8E3F09A6-F1AD-6109-88A4-5D8032E5AE7F}"/>
          </ac:spMkLst>
        </pc:spChg>
      </pc:sldChg>
      <pc:sldChg chg="addSp delSp modSp new mod">
        <pc:chgData name="Ampel, Ben Martin - (bampel)" userId="dcd2dd31-6942-406d-abbf-dae1087801bf" providerId="ADAL" clId="{23B0AB8D-87EC-4524-B152-29A136E051D6}" dt="2022-10-27T16:33:18.082" v="19359" actId="20577"/>
        <pc:sldMkLst>
          <pc:docMk/>
          <pc:sldMk cId="3341138476" sldId="284"/>
        </pc:sldMkLst>
        <pc:spChg chg="mod">
          <ac:chgData name="Ampel, Ben Martin - (bampel)" userId="dcd2dd31-6942-406d-abbf-dae1087801bf" providerId="ADAL" clId="{23B0AB8D-87EC-4524-B152-29A136E051D6}" dt="2022-10-26T18:26:15.786" v="14862" actId="5793"/>
          <ac:spMkLst>
            <pc:docMk/>
            <pc:sldMk cId="3341138476" sldId="284"/>
            <ac:spMk id="2" creationId="{9AB01189-2F78-9730-F621-893061F97DB6}"/>
          </ac:spMkLst>
        </pc:spChg>
        <pc:spChg chg="mod">
          <ac:chgData name="Ampel, Ben Martin - (bampel)" userId="dcd2dd31-6942-406d-abbf-dae1087801bf" providerId="ADAL" clId="{23B0AB8D-87EC-4524-B152-29A136E051D6}" dt="2022-10-27T15:45:11.541" v="18133" actId="113"/>
          <ac:spMkLst>
            <pc:docMk/>
            <pc:sldMk cId="3341138476" sldId="284"/>
            <ac:spMk id="3" creationId="{C12449A8-DC39-7824-B241-E4B347F30E79}"/>
          </ac:spMkLst>
        </pc:spChg>
        <pc:spChg chg="add mod">
          <ac:chgData name="Ampel, Ben Martin - (bampel)" userId="dcd2dd31-6942-406d-abbf-dae1087801bf" providerId="ADAL" clId="{23B0AB8D-87EC-4524-B152-29A136E051D6}" dt="2022-10-27T16:33:18.082" v="19359" actId="20577"/>
          <ac:spMkLst>
            <pc:docMk/>
            <pc:sldMk cId="3341138476" sldId="284"/>
            <ac:spMk id="7" creationId="{A53A3E01-2F03-070B-84A3-A0B50082CEDE}"/>
          </ac:spMkLst>
        </pc:spChg>
        <pc:picChg chg="add del mod">
          <ac:chgData name="Ampel, Ben Martin - (bampel)" userId="dcd2dd31-6942-406d-abbf-dae1087801bf" providerId="ADAL" clId="{23B0AB8D-87EC-4524-B152-29A136E051D6}" dt="2022-10-20T18:15:08.698" v="11781" actId="478"/>
          <ac:picMkLst>
            <pc:docMk/>
            <pc:sldMk cId="3341138476" sldId="284"/>
            <ac:picMk id="5" creationId="{0D5DBA1F-AE19-74C4-C969-233D0DFF6A90}"/>
          </ac:picMkLst>
        </pc:picChg>
        <pc:picChg chg="add mod">
          <ac:chgData name="Ampel, Ben Martin - (bampel)" userId="dcd2dd31-6942-406d-abbf-dae1087801bf" providerId="ADAL" clId="{23B0AB8D-87EC-4524-B152-29A136E051D6}" dt="2022-10-26T18:46:59.323" v="15893" actId="1076"/>
          <ac:picMkLst>
            <pc:docMk/>
            <pc:sldMk cId="3341138476" sldId="284"/>
            <ac:picMk id="5" creationId="{8A5D5942-101C-4972-4B2F-607DBA6DB835}"/>
          </ac:picMkLst>
        </pc:picChg>
        <pc:picChg chg="add del mod">
          <ac:chgData name="Ampel, Ben Martin - (bampel)" userId="dcd2dd31-6942-406d-abbf-dae1087801bf" providerId="ADAL" clId="{23B0AB8D-87EC-4524-B152-29A136E051D6}" dt="2022-10-26T18:46:50.487" v="15888" actId="478"/>
          <ac:picMkLst>
            <pc:docMk/>
            <pc:sldMk cId="3341138476" sldId="284"/>
            <ac:picMk id="6" creationId="{89022D1E-3DD7-8163-9629-E3714463D773}"/>
          </ac:picMkLst>
        </pc:picChg>
      </pc:sldChg>
      <pc:sldChg chg="addSp delSp modSp add del mod">
        <pc:chgData name="Ampel, Ben Martin - (bampel)" userId="dcd2dd31-6942-406d-abbf-dae1087801bf" providerId="ADAL" clId="{23B0AB8D-87EC-4524-B152-29A136E051D6}" dt="2022-10-26T18:19:03.073" v="14758" actId="47"/>
        <pc:sldMkLst>
          <pc:docMk/>
          <pc:sldMk cId="3042398393" sldId="285"/>
        </pc:sldMkLst>
        <pc:spChg chg="del">
          <ac:chgData name="Ampel, Ben Martin - (bampel)" userId="dcd2dd31-6942-406d-abbf-dae1087801bf" providerId="ADAL" clId="{23B0AB8D-87EC-4524-B152-29A136E051D6}" dt="2022-10-26T18:18:05.742" v="14736" actId="478"/>
          <ac:spMkLst>
            <pc:docMk/>
            <pc:sldMk cId="3042398393" sldId="285"/>
            <ac:spMk id="3" creationId="{C12449A8-DC39-7824-B241-E4B347F30E79}"/>
          </ac:spMkLst>
        </pc:spChg>
        <pc:spChg chg="add mod">
          <ac:chgData name="Ampel, Ben Martin - (bampel)" userId="dcd2dd31-6942-406d-abbf-dae1087801bf" providerId="ADAL" clId="{23B0AB8D-87EC-4524-B152-29A136E051D6}" dt="2022-10-26T18:18:22.675" v="14748" actId="1076"/>
          <ac:spMkLst>
            <pc:docMk/>
            <pc:sldMk cId="3042398393" sldId="285"/>
            <ac:spMk id="7" creationId="{A413E444-A16A-1EE0-0E3F-EFC88830F8EC}"/>
          </ac:spMkLst>
        </pc:spChg>
        <pc:picChg chg="del">
          <ac:chgData name="Ampel, Ben Martin - (bampel)" userId="dcd2dd31-6942-406d-abbf-dae1087801bf" providerId="ADAL" clId="{23B0AB8D-87EC-4524-B152-29A136E051D6}" dt="2022-10-26T18:18:04.193" v="14735" actId="478"/>
          <ac:picMkLst>
            <pc:docMk/>
            <pc:sldMk cId="3042398393" sldId="285"/>
            <ac:picMk id="6" creationId="{89022D1E-3DD7-8163-9629-E3714463D773}"/>
          </ac:picMkLst>
        </pc:picChg>
        <pc:picChg chg="add del mod">
          <ac:chgData name="Ampel, Ben Martin - (bampel)" userId="dcd2dd31-6942-406d-abbf-dae1087801bf" providerId="ADAL" clId="{23B0AB8D-87EC-4524-B152-29A136E051D6}" dt="2022-10-26T18:18:35.954" v="14753" actId="478"/>
          <ac:picMkLst>
            <pc:docMk/>
            <pc:sldMk cId="3042398393" sldId="285"/>
            <ac:picMk id="8" creationId="{8DDB7A3E-C405-0CE1-D4D1-B1AF6DCA1998}"/>
          </ac:picMkLst>
        </pc:picChg>
        <pc:picChg chg="add del mod">
          <ac:chgData name="Ampel, Ben Martin - (bampel)" userId="dcd2dd31-6942-406d-abbf-dae1087801bf" providerId="ADAL" clId="{23B0AB8D-87EC-4524-B152-29A136E051D6}" dt="2022-10-26T18:19:01.079" v="14757" actId="478"/>
          <ac:picMkLst>
            <pc:docMk/>
            <pc:sldMk cId="3042398393" sldId="285"/>
            <ac:picMk id="9" creationId="{9DBDAB5E-68F8-FF64-CE0A-A1E6BCB7935C}"/>
          </ac:picMkLst>
        </pc:picChg>
        <pc:picChg chg="add del mod">
          <ac:chgData name="Ampel, Ben Martin - (bampel)" userId="dcd2dd31-6942-406d-abbf-dae1087801bf" providerId="ADAL" clId="{23B0AB8D-87EC-4524-B152-29A136E051D6}" dt="2022-10-26T18:18:23.475" v="14749"/>
          <ac:picMkLst>
            <pc:docMk/>
            <pc:sldMk cId="3042398393" sldId="285"/>
            <ac:picMk id="1026" creationId="{B0A364BC-B9B3-7B86-D007-13D9D7BDB81A}"/>
          </ac:picMkLst>
        </pc:picChg>
      </pc:sldChg>
      <pc:sldChg chg="add del">
        <pc:chgData name="Ampel, Ben Martin - (bampel)" userId="dcd2dd31-6942-406d-abbf-dae1087801bf" providerId="ADAL" clId="{23B0AB8D-87EC-4524-B152-29A136E051D6}" dt="2022-10-26T19:41:51.613" v="17492" actId="47"/>
        <pc:sldMkLst>
          <pc:docMk/>
          <pc:sldMk cId="2667477545" sldId="286"/>
        </pc:sldMkLst>
      </pc:sldChg>
      <pc:sldChg chg="new del">
        <pc:chgData name="Ampel, Ben Martin - (bampel)" userId="dcd2dd31-6942-406d-abbf-dae1087801bf" providerId="ADAL" clId="{23B0AB8D-87EC-4524-B152-29A136E051D6}" dt="2022-10-26T18:19:08.534" v="14760" actId="47"/>
        <pc:sldMkLst>
          <pc:docMk/>
          <pc:sldMk cId="4279542410" sldId="286"/>
        </pc:sldMkLst>
      </pc:sldChg>
      <pc:sldChg chg="delSp modSp add mod">
        <pc:chgData name="Ampel, Ben Martin - (bampel)" userId="dcd2dd31-6942-406d-abbf-dae1087801bf" providerId="ADAL" clId="{23B0AB8D-87EC-4524-B152-29A136E051D6}" dt="2022-10-27T15:48:35.065" v="18466" actId="20577"/>
        <pc:sldMkLst>
          <pc:docMk/>
          <pc:sldMk cId="3001741087" sldId="287"/>
        </pc:sldMkLst>
        <pc:spChg chg="mod">
          <ac:chgData name="Ampel, Ben Martin - (bampel)" userId="dcd2dd31-6942-406d-abbf-dae1087801bf" providerId="ADAL" clId="{23B0AB8D-87EC-4524-B152-29A136E051D6}" dt="2022-10-26T18:26:21.105" v="14872" actId="5793"/>
          <ac:spMkLst>
            <pc:docMk/>
            <pc:sldMk cId="3001741087" sldId="287"/>
            <ac:spMk id="2" creationId="{9AB01189-2F78-9730-F621-893061F97DB6}"/>
          </ac:spMkLst>
        </pc:spChg>
        <pc:spChg chg="mod">
          <ac:chgData name="Ampel, Ben Martin - (bampel)" userId="dcd2dd31-6942-406d-abbf-dae1087801bf" providerId="ADAL" clId="{23B0AB8D-87EC-4524-B152-29A136E051D6}" dt="2022-10-27T15:48:35.065" v="18466" actId="20577"/>
          <ac:spMkLst>
            <pc:docMk/>
            <pc:sldMk cId="3001741087" sldId="287"/>
            <ac:spMk id="3" creationId="{C12449A8-DC39-7824-B241-E4B347F30E79}"/>
          </ac:spMkLst>
        </pc:spChg>
        <pc:picChg chg="del">
          <ac:chgData name="Ampel, Ben Martin - (bampel)" userId="dcd2dd31-6942-406d-abbf-dae1087801bf" providerId="ADAL" clId="{23B0AB8D-87EC-4524-B152-29A136E051D6}" dt="2022-10-26T18:26:22.993" v="14873" actId="478"/>
          <ac:picMkLst>
            <pc:docMk/>
            <pc:sldMk cId="3001741087" sldId="287"/>
            <ac:picMk id="6" creationId="{89022D1E-3DD7-8163-9629-E3714463D773}"/>
          </ac:picMkLst>
        </pc:picChg>
      </pc:sldChg>
      <pc:sldChg chg="addSp modSp add mod">
        <pc:chgData name="Ampel, Ben Martin - (bampel)" userId="dcd2dd31-6942-406d-abbf-dae1087801bf" providerId="ADAL" clId="{23B0AB8D-87EC-4524-B152-29A136E051D6}" dt="2022-10-28T01:46:42.074" v="24043" actId="20577"/>
        <pc:sldMkLst>
          <pc:docMk/>
          <pc:sldMk cId="3429598886" sldId="288"/>
        </pc:sldMkLst>
        <pc:spChg chg="mod">
          <ac:chgData name="Ampel, Ben Martin - (bampel)" userId="dcd2dd31-6942-406d-abbf-dae1087801bf" providerId="ADAL" clId="{23B0AB8D-87EC-4524-B152-29A136E051D6}" dt="2022-10-26T19:14:45.590" v="16637" actId="20577"/>
          <ac:spMkLst>
            <pc:docMk/>
            <pc:sldMk cId="3429598886" sldId="288"/>
            <ac:spMk id="2" creationId="{9AB01189-2F78-9730-F621-893061F97DB6}"/>
          </ac:spMkLst>
        </pc:spChg>
        <pc:spChg chg="mod">
          <ac:chgData name="Ampel, Ben Martin - (bampel)" userId="dcd2dd31-6942-406d-abbf-dae1087801bf" providerId="ADAL" clId="{23B0AB8D-87EC-4524-B152-29A136E051D6}" dt="2022-10-28T01:46:42.074" v="24043" actId="20577"/>
          <ac:spMkLst>
            <pc:docMk/>
            <pc:sldMk cId="3429598886" sldId="288"/>
            <ac:spMk id="3" creationId="{C12449A8-DC39-7824-B241-E4B347F30E79}"/>
          </ac:spMkLst>
        </pc:spChg>
        <pc:spChg chg="add mod">
          <ac:chgData name="Ampel, Ben Martin - (bampel)" userId="dcd2dd31-6942-406d-abbf-dae1087801bf" providerId="ADAL" clId="{23B0AB8D-87EC-4524-B152-29A136E051D6}" dt="2022-10-27T16:33:08.304" v="19355" actId="20577"/>
          <ac:spMkLst>
            <pc:docMk/>
            <pc:sldMk cId="3429598886" sldId="288"/>
            <ac:spMk id="18" creationId="{01127019-76C8-C700-7B11-CFCC9D842AB1}"/>
          </ac:spMkLst>
        </pc:spChg>
        <pc:grpChg chg="add mod">
          <ac:chgData name="Ampel, Ben Martin - (bampel)" userId="dcd2dd31-6942-406d-abbf-dae1087801bf" providerId="ADAL" clId="{23B0AB8D-87EC-4524-B152-29A136E051D6}" dt="2022-10-27T15:54:42.126" v="18809" actId="1076"/>
          <ac:grpSpMkLst>
            <pc:docMk/>
            <pc:sldMk cId="3429598886" sldId="288"/>
            <ac:grpSpMk id="20" creationId="{86F86E97-3170-D3F5-397A-15EC059DD6B6}"/>
          </ac:grpSpMkLst>
        </pc:grpChg>
        <pc:picChg chg="add mod">
          <ac:chgData name="Ampel, Ben Martin - (bampel)" userId="dcd2dd31-6942-406d-abbf-dae1087801bf" providerId="ADAL" clId="{23B0AB8D-87EC-4524-B152-29A136E051D6}" dt="2022-10-27T15:54:42.126" v="18809" actId="1076"/>
          <ac:picMkLst>
            <pc:docMk/>
            <pc:sldMk cId="3429598886" sldId="288"/>
            <ac:picMk id="5" creationId="{7D21A1B0-462B-BBD5-863C-024F8C305B91}"/>
          </ac:picMkLst>
        </pc:picChg>
        <pc:picChg chg="add mod">
          <ac:chgData name="Ampel, Ben Martin - (bampel)" userId="dcd2dd31-6942-406d-abbf-dae1087801bf" providerId="ADAL" clId="{23B0AB8D-87EC-4524-B152-29A136E051D6}" dt="2022-10-27T15:54:42.126" v="18809" actId="1076"/>
          <ac:picMkLst>
            <pc:docMk/>
            <pc:sldMk cId="3429598886" sldId="288"/>
            <ac:picMk id="2050" creationId="{F36861DC-5270-217C-5FA0-34A3A91A348A}"/>
          </ac:picMkLst>
        </pc:picChg>
        <pc:cxnChg chg="add mod">
          <ac:chgData name="Ampel, Ben Martin - (bampel)" userId="dcd2dd31-6942-406d-abbf-dae1087801bf" providerId="ADAL" clId="{23B0AB8D-87EC-4524-B152-29A136E051D6}" dt="2022-10-27T15:54:42.126" v="18809" actId="1076"/>
          <ac:cxnSpMkLst>
            <pc:docMk/>
            <pc:sldMk cId="3429598886" sldId="288"/>
            <ac:cxnSpMk id="7" creationId="{835AEDF6-3CB3-AF95-2948-4598BE8D6635}"/>
          </ac:cxnSpMkLst>
        </pc:cxnChg>
      </pc:sldChg>
      <pc:sldChg chg="modSp new mod">
        <pc:chgData name="Ampel, Ben Martin - (bampel)" userId="dcd2dd31-6942-406d-abbf-dae1087801bf" providerId="ADAL" clId="{23B0AB8D-87EC-4524-B152-29A136E051D6}" dt="2022-10-27T16:16:23.187" v="19079" actId="113"/>
        <pc:sldMkLst>
          <pc:docMk/>
          <pc:sldMk cId="2641458523" sldId="289"/>
        </pc:sldMkLst>
        <pc:spChg chg="mod">
          <ac:chgData name="Ampel, Ben Martin - (bampel)" userId="dcd2dd31-6942-406d-abbf-dae1087801bf" providerId="ADAL" clId="{23B0AB8D-87EC-4524-B152-29A136E051D6}" dt="2022-10-26T19:27:53.613" v="17345" actId="20577"/>
          <ac:spMkLst>
            <pc:docMk/>
            <pc:sldMk cId="2641458523" sldId="289"/>
            <ac:spMk id="2" creationId="{E4DCD637-6F02-6E85-489B-998673D5EE88}"/>
          </ac:spMkLst>
        </pc:spChg>
        <pc:spChg chg="mod">
          <ac:chgData name="Ampel, Ben Martin - (bampel)" userId="dcd2dd31-6942-406d-abbf-dae1087801bf" providerId="ADAL" clId="{23B0AB8D-87EC-4524-B152-29A136E051D6}" dt="2022-10-27T16:16:23.187" v="19079" actId="113"/>
          <ac:spMkLst>
            <pc:docMk/>
            <pc:sldMk cId="2641458523" sldId="289"/>
            <ac:spMk id="3" creationId="{146FD5C9-3120-D840-6A3E-D3ED8256A56D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7T16:13:31.615" v="18863" actId="20577"/>
        <pc:sldMkLst>
          <pc:docMk/>
          <pc:sldMk cId="4030054121" sldId="319"/>
        </pc:sldMkLst>
        <pc:spChg chg="mod">
          <ac:chgData name="Ampel, Ben Martin - (bampel)" userId="dcd2dd31-6942-406d-abbf-dae1087801bf" providerId="ADAL" clId="{23B0AB8D-87EC-4524-B152-29A136E051D6}" dt="2022-10-26T19:42:47.050" v="17574"/>
          <ac:spMkLst>
            <pc:docMk/>
            <pc:sldMk cId="4030054121" sldId="319"/>
            <ac:spMk id="5" creationId="{482AE744-42A9-9B4F-A3C4-99B36E03C3EE}"/>
          </ac:spMkLst>
        </pc:spChg>
        <pc:spChg chg="mod">
          <ac:chgData name="Ampel, Ben Martin - (bampel)" userId="dcd2dd31-6942-406d-abbf-dae1087801bf" providerId="ADAL" clId="{23B0AB8D-87EC-4524-B152-29A136E051D6}" dt="2022-10-26T19:42:41.295" v="17573" actId="403"/>
          <ac:spMkLst>
            <pc:docMk/>
            <pc:sldMk cId="4030054121" sldId="319"/>
            <ac:spMk id="90" creationId="{7BC337D2-9083-414F-B7CB-40901907BBCA}"/>
          </ac:spMkLst>
        </pc:spChg>
        <pc:spChg chg="mod">
          <ac:chgData name="Ampel, Ben Martin - (bampel)" userId="dcd2dd31-6942-406d-abbf-dae1087801bf" providerId="ADAL" clId="{23B0AB8D-87EC-4524-B152-29A136E051D6}" dt="2022-10-27T16:13:31.615" v="18863" actId="20577"/>
          <ac:spMkLst>
            <pc:docMk/>
            <pc:sldMk cId="4030054121" sldId="319"/>
            <ac:spMk id="193" creationId="{AA34742A-951C-EBDA-2D34-0F0EAE5E91D8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7T16:14:42.569" v="18871" actId="20577"/>
        <pc:sldMkLst>
          <pc:docMk/>
          <pc:sldMk cId="2830758677" sldId="326"/>
        </pc:sldMkLst>
        <pc:spChg chg="mod">
          <ac:chgData name="Ampel, Ben Martin - (bampel)" userId="dcd2dd31-6942-406d-abbf-dae1087801bf" providerId="ADAL" clId="{23B0AB8D-87EC-4524-B152-29A136E051D6}" dt="2022-10-27T16:14:42.569" v="18871" actId="20577"/>
          <ac:spMkLst>
            <pc:docMk/>
            <pc:sldMk cId="2830758677" sldId="326"/>
            <ac:spMk id="7" creationId="{C40FE91C-42B2-EB46-B6E8-FA1000F68341}"/>
          </ac:spMkLst>
        </pc:spChg>
        <pc:spChg chg="mod">
          <ac:chgData name="Ampel, Ben Martin - (bampel)" userId="dcd2dd31-6942-406d-abbf-dae1087801bf" providerId="ADAL" clId="{23B0AB8D-87EC-4524-B152-29A136E051D6}" dt="2022-10-26T19:45:39.967" v="17636"/>
          <ac:spMkLst>
            <pc:docMk/>
            <pc:sldMk cId="2830758677" sldId="326"/>
            <ac:spMk id="8" creationId="{A677D54C-4F83-6841-85A6-3A4253DC48AF}"/>
          </ac:spMkLst>
        </pc:spChg>
        <pc:spChg chg="mod">
          <ac:chgData name="Ampel, Ben Martin - (bampel)" userId="dcd2dd31-6942-406d-abbf-dae1087801bf" providerId="ADAL" clId="{23B0AB8D-87EC-4524-B152-29A136E051D6}" dt="2022-10-26T19:45:12.774" v="17630" actId="404"/>
          <ac:spMkLst>
            <pc:docMk/>
            <pc:sldMk cId="2830758677" sldId="326"/>
            <ac:spMk id="13" creationId="{284C9CBF-4EB8-4F45-A8E3-91EC8290BF7C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7T16:13:39.719" v="18867" actId="20577"/>
        <pc:sldMkLst>
          <pc:docMk/>
          <pc:sldMk cId="1324701547" sldId="327"/>
        </pc:sldMkLst>
        <pc:spChg chg="mod">
          <ac:chgData name="Ampel, Ben Martin - (bampel)" userId="dcd2dd31-6942-406d-abbf-dae1087801bf" providerId="ADAL" clId="{23B0AB8D-87EC-4524-B152-29A136E051D6}" dt="2022-10-26T19:43:30.348" v="17604" actId="113"/>
          <ac:spMkLst>
            <pc:docMk/>
            <pc:sldMk cId="1324701547" sldId="327"/>
            <ac:spMk id="5" creationId="{0A6A0CA1-4C23-6B46-8D1C-BED9889A2013}"/>
          </ac:spMkLst>
        </pc:spChg>
        <pc:spChg chg="mod">
          <ac:chgData name="Ampel, Ben Martin - (bampel)" userId="dcd2dd31-6942-406d-abbf-dae1087801bf" providerId="ADAL" clId="{23B0AB8D-87EC-4524-B152-29A136E051D6}" dt="2022-10-27T16:13:37.438" v="18865" actId="20577"/>
          <ac:spMkLst>
            <pc:docMk/>
            <pc:sldMk cId="1324701547" sldId="327"/>
            <ac:spMk id="123" creationId="{CB1BDD47-2C96-F94B-AE2C-40A7C489C768}"/>
          </ac:spMkLst>
        </pc:spChg>
        <pc:spChg chg="mod">
          <ac:chgData name="Ampel, Ben Martin - (bampel)" userId="dcd2dd31-6942-406d-abbf-dae1087801bf" providerId="ADAL" clId="{23B0AB8D-87EC-4524-B152-29A136E051D6}" dt="2022-10-27T16:13:39.719" v="18867" actId="20577"/>
          <ac:spMkLst>
            <pc:docMk/>
            <pc:sldMk cId="1324701547" sldId="327"/>
            <ac:spMk id="214" creationId="{684BA8A8-0303-DB49-A748-4BBF226AA978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7T16:15:06.254" v="18875" actId="20577"/>
        <pc:sldMkLst>
          <pc:docMk/>
          <pc:sldMk cId="2409386703" sldId="336"/>
        </pc:sldMkLst>
        <pc:spChg chg="mod">
          <ac:chgData name="Ampel, Ben Martin - (bampel)" userId="dcd2dd31-6942-406d-abbf-dae1087801bf" providerId="ADAL" clId="{23B0AB8D-87EC-4524-B152-29A136E051D6}" dt="2022-10-26T19:47:13.737" v="17652"/>
          <ac:spMkLst>
            <pc:docMk/>
            <pc:sldMk cId="2409386703" sldId="336"/>
            <ac:spMk id="12" creationId="{25CD6D86-4193-5A4C-96EF-F2D9F7471941}"/>
          </ac:spMkLst>
        </pc:spChg>
        <pc:spChg chg="mod">
          <ac:chgData name="Ampel, Ben Martin - (bampel)" userId="dcd2dd31-6942-406d-abbf-dae1087801bf" providerId="ADAL" clId="{23B0AB8D-87EC-4524-B152-29A136E051D6}" dt="2022-10-27T16:15:03.600" v="18873" actId="20577"/>
          <ac:spMkLst>
            <pc:docMk/>
            <pc:sldMk cId="2409386703" sldId="336"/>
            <ac:spMk id="15" creationId="{A95515B0-8B02-0746-B7B0-34FB3AF2EBD6}"/>
          </ac:spMkLst>
        </pc:spChg>
        <pc:spChg chg="mod">
          <ac:chgData name="Ampel, Ben Martin - (bampel)" userId="dcd2dd31-6942-406d-abbf-dae1087801bf" providerId="ADAL" clId="{23B0AB8D-87EC-4524-B152-29A136E051D6}" dt="2022-10-27T16:15:06.254" v="18875" actId="20577"/>
          <ac:spMkLst>
            <pc:docMk/>
            <pc:sldMk cId="2409386703" sldId="336"/>
            <ac:spMk id="22" creationId="{083DD30F-D38F-15CC-5F97-9BAC90698EFD}"/>
          </ac:spMkLst>
        </pc:spChg>
      </pc:sldChg>
      <pc:sldChg chg="modSp add mod">
        <pc:chgData name="Ampel, Ben Martin - (bampel)" userId="dcd2dd31-6942-406d-abbf-dae1087801bf" providerId="ADAL" clId="{23B0AB8D-87EC-4524-B152-29A136E051D6}" dt="2022-10-27T16:13:45.920" v="18869" actId="20577"/>
        <pc:sldMkLst>
          <pc:docMk/>
          <pc:sldMk cId="2231418947" sldId="340"/>
        </pc:sldMkLst>
        <pc:spChg chg="mod">
          <ac:chgData name="Ampel, Ben Martin - (bampel)" userId="dcd2dd31-6942-406d-abbf-dae1087801bf" providerId="ADAL" clId="{23B0AB8D-87EC-4524-B152-29A136E051D6}" dt="2022-10-26T19:44:36.689" v="17613" actId="404"/>
          <ac:spMkLst>
            <pc:docMk/>
            <pc:sldMk cId="2231418947" sldId="340"/>
            <ac:spMk id="11" creationId="{E3B5809D-40E1-9343-8948-2ED8FBFDE203}"/>
          </ac:spMkLst>
        </pc:spChg>
        <pc:spChg chg="mod">
          <ac:chgData name="Ampel, Ben Martin - (bampel)" userId="dcd2dd31-6942-406d-abbf-dae1087801bf" providerId="ADAL" clId="{23B0AB8D-87EC-4524-B152-29A136E051D6}" dt="2022-10-26T19:43:34.118" v="17605"/>
          <ac:spMkLst>
            <pc:docMk/>
            <pc:sldMk cId="2231418947" sldId="340"/>
            <ac:spMk id="21" creationId="{87E07A8D-4496-394E-BCB7-C63E40B58A91}"/>
          </ac:spMkLst>
        </pc:spChg>
        <pc:spChg chg="mod">
          <ac:chgData name="Ampel, Ben Martin - (bampel)" userId="dcd2dd31-6942-406d-abbf-dae1087801bf" providerId="ADAL" clId="{23B0AB8D-87EC-4524-B152-29A136E051D6}" dt="2022-10-27T16:13:45.920" v="18869" actId="20577"/>
          <ac:spMkLst>
            <pc:docMk/>
            <pc:sldMk cId="2231418947" sldId="340"/>
            <ac:spMk id="25" creationId="{24D194A7-AE57-5B40-9B1C-D1692C675852}"/>
          </ac:spMkLst>
        </pc:spChg>
      </pc:sldChg>
      <pc:sldChg chg="modSp add del mod">
        <pc:chgData name="Ampel, Ben Martin - (bampel)" userId="dcd2dd31-6942-406d-abbf-dae1087801bf" providerId="ADAL" clId="{23B0AB8D-87EC-4524-B152-29A136E051D6}" dt="2022-10-28T01:38:48.547" v="23276" actId="47"/>
        <pc:sldMkLst>
          <pc:docMk/>
          <pc:sldMk cId="556484839" sldId="341"/>
        </pc:sldMkLst>
        <pc:spChg chg="mod">
          <ac:chgData name="Ampel, Ben Martin - (bampel)" userId="dcd2dd31-6942-406d-abbf-dae1087801bf" providerId="ADAL" clId="{23B0AB8D-87EC-4524-B152-29A136E051D6}" dt="2022-10-26T19:47:29.850" v="17655" actId="20577"/>
          <ac:spMkLst>
            <pc:docMk/>
            <pc:sldMk cId="556484839" sldId="341"/>
            <ac:spMk id="2" creationId="{33D6BD11-5458-C6B1-9EE3-4200CF13D903}"/>
          </ac:spMkLst>
        </pc:spChg>
      </pc:sldChg>
      <pc:sldChg chg="modSp new del mod">
        <pc:chgData name="Ampel, Ben Martin - (bampel)" userId="dcd2dd31-6942-406d-abbf-dae1087801bf" providerId="ADAL" clId="{23B0AB8D-87EC-4524-B152-29A136E051D6}" dt="2022-10-27T16:16:50.884" v="19080" actId="47"/>
        <pc:sldMkLst>
          <pc:docMk/>
          <pc:sldMk cId="1331761376" sldId="342"/>
        </pc:sldMkLst>
        <pc:spChg chg="mod">
          <ac:chgData name="Ampel, Ben Martin - (bampel)" userId="dcd2dd31-6942-406d-abbf-dae1087801bf" providerId="ADAL" clId="{23B0AB8D-87EC-4524-B152-29A136E051D6}" dt="2022-10-27T16:15:40.771" v="18878" actId="20577"/>
          <ac:spMkLst>
            <pc:docMk/>
            <pc:sldMk cId="1331761376" sldId="342"/>
            <ac:spMk id="2" creationId="{5A88B3B2-4285-E514-63A7-1627C62E176E}"/>
          </ac:spMkLst>
        </pc:spChg>
      </pc:sldChg>
      <pc:sldChg chg="addSp delSp modSp new mod">
        <pc:chgData name="Ampel, Ben Martin - (bampel)" userId="dcd2dd31-6942-406d-abbf-dae1087801bf" providerId="ADAL" clId="{23B0AB8D-87EC-4524-B152-29A136E051D6}" dt="2022-10-27T16:57:59.821" v="20960" actId="167"/>
        <pc:sldMkLst>
          <pc:docMk/>
          <pc:sldMk cId="3219547189" sldId="342"/>
        </pc:sldMkLst>
        <pc:spChg chg="mod">
          <ac:chgData name="Ampel, Ben Martin - (bampel)" userId="dcd2dd31-6942-406d-abbf-dae1087801bf" providerId="ADAL" clId="{23B0AB8D-87EC-4524-B152-29A136E051D6}" dt="2022-10-27T16:18:09.225" v="19128" actId="120"/>
          <ac:spMkLst>
            <pc:docMk/>
            <pc:sldMk cId="3219547189" sldId="342"/>
            <ac:spMk id="2" creationId="{96ED65B7-2364-7DF6-3F39-37B30F93F082}"/>
          </ac:spMkLst>
        </pc:spChg>
        <pc:spChg chg="del">
          <ac:chgData name="Ampel, Ben Martin - (bampel)" userId="dcd2dd31-6942-406d-abbf-dae1087801bf" providerId="ADAL" clId="{23B0AB8D-87EC-4524-B152-29A136E051D6}" dt="2022-10-27T16:17:35.040" v="19082" actId="478"/>
          <ac:spMkLst>
            <pc:docMk/>
            <pc:sldMk cId="3219547189" sldId="342"/>
            <ac:spMk id="3" creationId="{C350A8A1-FE7A-AC2B-EFE9-398975EEA194}"/>
          </ac:spMkLst>
        </pc:spChg>
        <pc:spChg chg="add mod">
          <ac:chgData name="Ampel, Ben Martin - (bampel)" userId="dcd2dd31-6942-406d-abbf-dae1087801bf" providerId="ADAL" clId="{23B0AB8D-87EC-4524-B152-29A136E051D6}" dt="2022-10-27T16:33:50.236" v="19361" actId="20577"/>
          <ac:spMkLst>
            <pc:docMk/>
            <pc:sldMk cId="3219547189" sldId="342"/>
            <ac:spMk id="5" creationId="{48D9FB9A-C3B7-C023-7F44-0060AD437E34}"/>
          </ac:spMkLst>
        </pc:spChg>
        <pc:picChg chg="add mod">
          <ac:chgData name="Ampel, Ben Martin - (bampel)" userId="dcd2dd31-6942-406d-abbf-dae1087801bf" providerId="ADAL" clId="{23B0AB8D-87EC-4524-B152-29A136E051D6}" dt="2022-10-27T16:57:59.821" v="20960" actId="167"/>
          <ac:picMkLst>
            <pc:docMk/>
            <pc:sldMk cId="3219547189" sldId="342"/>
            <ac:picMk id="3074" creationId="{9DA08F36-A915-6859-6B67-1A864C695E4C}"/>
          </ac:picMkLst>
        </pc:picChg>
      </pc:sldChg>
      <pc:sldChg chg="addSp delSp modSp add mod ord">
        <pc:chgData name="Ampel, Ben Martin - (bampel)" userId="dcd2dd31-6942-406d-abbf-dae1087801bf" providerId="ADAL" clId="{23B0AB8D-87EC-4524-B152-29A136E051D6}" dt="2022-10-28T01:22:41.932" v="22770" actId="20577"/>
        <pc:sldMkLst>
          <pc:docMk/>
          <pc:sldMk cId="3835579785" sldId="343"/>
        </pc:sldMkLst>
        <pc:spChg chg="mod">
          <ac:chgData name="Ampel, Ben Martin - (bampel)" userId="dcd2dd31-6942-406d-abbf-dae1087801bf" providerId="ADAL" clId="{23B0AB8D-87EC-4524-B152-29A136E051D6}" dt="2022-10-28T01:22:41.932" v="22770" actId="20577"/>
          <ac:spMkLst>
            <pc:docMk/>
            <pc:sldMk cId="3835579785" sldId="343"/>
            <ac:spMk id="3" creationId="{5F8F7218-F8FC-0EBC-F7F7-C0C1D80EFECC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6" creationId="{68F0DDAF-4C36-0765-25C0-6F3A12CAA7BF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7" creationId="{82924982-569E-8317-7AE4-6C62BF261774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8" creationId="{B3B0415C-4BFB-B34D-F45E-1EA2D66610AA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9" creationId="{5DB269DB-975C-FF04-D7EC-3FD039D11942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0" creationId="{600A5984-BDDD-A0C7-4004-78193B99AB80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3" creationId="{03DA424B-8D76-E269-8A42-6E43D4B15E86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5" creationId="{8258604A-8356-1C8F-9400-F60E43D72D27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6" creationId="{4DAB7683-E395-36A9-597E-DC599D804D54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7" creationId="{08DA784E-CA2D-C1EF-FB0F-37D1919CCFE8}"/>
          </ac:spMkLst>
        </pc:spChg>
        <pc:spChg chg="mod topLvl">
          <ac:chgData name="Ampel, Ben Martin - (bampel)" userId="dcd2dd31-6942-406d-abbf-dae1087801bf" providerId="ADAL" clId="{23B0AB8D-87EC-4524-B152-29A136E051D6}" dt="2022-10-28T01:07:33.110" v="21912" actId="165"/>
          <ac:spMkLst>
            <pc:docMk/>
            <pc:sldMk cId="3835579785" sldId="343"/>
            <ac:spMk id="18" creationId="{C01066D7-1A52-D366-5A1A-FC4DB5CA10BE}"/>
          </ac:spMkLst>
        </pc:spChg>
        <pc:spChg chg="add del mod">
          <ac:chgData name="Ampel, Ben Martin - (bampel)" userId="dcd2dd31-6942-406d-abbf-dae1087801bf" providerId="ADAL" clId="{23B0AB8D-87EC-4524-B152-29A136E051D6}" dt="2022-10-28T00:45:47.069" v="21033"/>
          <ac:spMkLst>
            <pc:docMk/>
            <pc:sldMk cId="3835579785" sldId="343"/>
            <ac:spMk id="24" creationId="{06E3A9A8-D7E6-BDC2-EBFE-2311037C321E}"/>
          </ac:spMkLst>
        </pc:spChg>
        <pc:spChg chg="add mod">
          <ac:chgData name="Ampel, Ben Martin - (bampel)" userId="dcd2dd31-6942-406d-abbf-dae1087801bf" providerId="ADAL" clId="{23B0AB8D-87EC-4524-B152-29A136E051D6}" dt="2022-10-28T01:01:18.956" v="21726" actId="1036"/>
          <ac:spMkLst>
            <pc:docMk/>
            <pc:sldMk cId="3835579785" sldId="343"/>
            <ac:spMk id="35" creationId="{957FC264-BB9D-15C8-B2BE-65122D648C79}"/>
          </ac:spMkLst>
        </pc:spChg>
        <pc:grpChg chg="add del mod">
          <ac:chgData name="Ampel, Ben Martin - (bampel)" userId="dcd2dd31-6942-406d-abbf-dae1087801bf" providerId="ADAL" clId="{23B0AB8D-87EC-4524-B152-29A136E051D6}" dt="2022-10-28T01:07:33.110" v="21912" actId="165"/>
          <ac:grpSpMkLst>
            <pc:docMk/>
            <pc:sldMk cId="3835579785" sldId="343"/>
            <ac:grpSpMk id="5" creationId="{C2329D07-BA77-FABA-3BD3-A99DB9CB77C9}"/>
          </ac:grpSpMkLst>
        </pc:grpChg>
        <pc:picChg chg="add mod">
          <ac:chgData name="Ampel, Ben Martin - (bampel)" userId="dcd2dd31-6942-406d-abbf-dae1087801bf" providerId="ADAL" clId="{23B0AB8D-87EC-4524-B152-29A136E051D6}" dt="2022-10-28T00:46:38.504" v="21054" actId="14100"/>
          <ac:picMkLst>
            <pc:docMk/>
            <pc:sldMk cId="3835579785" sldId="343"/>
            <ac:picMk id="23" creationId="{648966D6-95D6-A941-A7DA-9B24777C345D}"/>
          </ac:picMkLst>
        </pc:picChg>
        <pc:picChg chg="add mod ord">
          <ac:chgData name="Ampel, Ben Martin - (bampel)" userId="dcd2dd31-6942-406d-abbf-dae1087801bf" providerId="ADAL" clId="{23B0AB8D-87EC-4524-B152-29A136E051D6}" dt="2022-10-28T00:46:40.796" v="21055" actId="14100"/>
          <ac:picMkLst>
            <pc:docMk/>
            <pc:sldMk cId="3835579785" sldId="343"/>
            <ac:picMk id="26" creationId="{0DAD8079-392B-E288-47F4-69175A969308}"/>
          </ac:picMkLst>
        </pc:picChg>
        <pc:cxnChg chg="mod topLvl">
          <ac:chgData name="Ampel, Ben Martin - (bampel)" userId="dcd2dd31-6942-406d-abbf-dae1087801bf" providerId="ADAL" clId="{23B0AB8D-87EC-4524-B152-29A136E051D6}" dt="2022-10-28T01:07:33.110" v="21912" actId="165"/>
          <ac:cxnSpMkLst>
            <pc:docMk/>
            <pc:sldMk cId="3835579785" sldId="343"/>
            <ac:cxnSpMk id="11" creationId="{8F6DA394-406D-2609-3218-335F1666F08F}"/>
          </ac:cxnSpMkLst>
        </pc:cxnChg>
        <pc:cxnChg chg="mod topLvl">
          <ac:chgData name="Ampel, Ben Martin - (bampel)" userId="dcd2dd31-6942-406d-abbf-dae1087801bf" providerId="ADAL" clId="{23B0AB8D-87EC-4524-B152-29A136E051D6}" dt="2022-10-28T01:07:33.110" v="21912" actId="165"/>
          <ac:cxnSpMkLst>
            <pc:docMk/>
            <pc:sldMk cId="3835579785" sldId="343"/>
            <ac:cxnSpMk id="12" creationId="{05BFA6AD-26FD-006C-A655-317C2A8BC4D4}"/>
          </ac:cxnSpMkLst>
        </pc:cxnChg>
        <pc:cxnChg chg="mod topLvl">
          <ac:chgData name="Ampel, Ben Martin - (bampel)" userId="dcd2dd31-6942-406d-abbf-dae1087801bf" providerId="ADAL" clId="{23B0AB8D-87EC-4524-B152-29A136E051D6}" dt="2022-10-28T01:07:33.110" v="21912" actId="165"/>
          <ac:cxnSpMkLst>
            <pc:docMk/>
            <pc:sldMk cId="3835579785" sldId="343"/>
            <ac:cxnSpMk id="14" creationId="{E7B9E5FD-1E2F-91C5-F073-3F56BAF1131A}"/>
          </ac:cxnSpMkLst>
        </pc:cxnChg>
        <pc:cxnChg chg="mod topLvl">
          <ac:chgData name="Ampel, Ben Martin - (bampel)" userId="dcd2dd31-6942-406d-abbf-dae1087801bf" providerId="ADAL" clId="{23B0AB8D-87EC-4524-B152-29A136E051D6}" dt="2022-10-28T01:07:33.110" v="21912" actId="165"/>
          <ac:cxnSpMkLst>
            <pc:docMk/>
            <pc:sldMk cId="3835579785" sldId="343"/>
            <ac:cxnSpMk id="19" creationId="{8F3FE6BE-98AD-7614-30E9-1A2227F9E63F}"/>
          </ac:cxnSpMkLst>
        </pc:cxnChg>
        <pc:cxnChg chg="add mod">
          <ac:chgData name="Ampel, Ben Martin - (bampel)" userId="dcd2dd31-6942-406d-abbf-dae1087801bf" providerId="ADAL" clId="{23B0AB8D-87EC-4524-B152-29A136E051D6}" dt="2022-10-28T01:01:18.956" v="21726" actId="1036"/>
          <ac:cxnSpMkLst>
            <pc:docMk/>
            <pc:sldMk cId="3835579785" sldId="343"/>
            <ac:cxnSpMk id="30" creationId="{CBE8E139-7D98-5731-B923-F569DF85D37A}"/>
          </ac:cxnSpMkLst>
        </pc:cxnChg>
      </pc:sldChg>
      <pc:sldChg chg="add del">
        <pc:chgData name="Ampel, Ben Martin - (bampel)" userId="dcd2dd31-6942-406d-abbf-dae1087801bf" providerId="ADAL" clId="{23B0AB8D-87EC-4524-B152-29A136E051D6}" dt="2022-10-12T17:46:25.843" v="1102"/>
        <pc:sldMkLst>
          <pc:docMk/>
          <pc:sldMk cId="2774142619" sldId="401"/>
        </pc:sldMkLst>
      </pc:sldChg>
    </pc:docChg>
  </pc:docChgLst>
  <pc:docChgLst>
    <pc:chgData name="Ampel, Ben Martin - (bampel)" userId="dcd2dd31-6942-406d-abbf-dae1087801bf" providerId="ADAL" clId="{C0F703BD-D664-A448-A211-1E44BBC9C1A0}"/>
    <pc:docChg chg="undo custSel addSld delSld modSld">
      <pc:chgData name="Ampel, Ben Martin - (bampel)" userId="dcd2dd31-6942-406d-abbf-dae1087801bf" providerId="ADAL" clId="{C0F703BD-D664-A448-A211-1E44BBC9C1A0}" dt="2023-04-20T21:25:23.748" v="2798" actId="20577"/>
      <pc:docMkLst>
        <pc:docMk/>
      </pc:docMkLst>
      <pc:sldChg chg="modSp mod">
        <pc:chgData name="Ampel, Ben Martin - (bampel)" userId="dcd2dd31-6942-406d-abbf-dae1087801bf" providerId="ADAL" clId="{C0F703BD-D664-A448-A211-1E44BBC9C1A0}" dt="2023-04-20T19:34:52.095" v="20" actId="20577"/>
        <pc:sldMkLst>
          <pc:docMk/>
          <pc:sldMk cId="2874840847" sldId="268"/>
        </pc:sldMkLst>
        <pc:spChg chg="mod">
          <ac:chgData name="Ampel, Ben Martin - (bampel)" userId="dcd2dd31-6942-406d-abbf-dae1087801bf" providerId="ADAL" clId="{C0F703BD-D664-A448-A211-1E44BBC9C1A0}" dt="2023-04-20T19:34:52.095" v="20" actId="20577"/>
          <ac:spMkLst>
            <pc:docMk/>
            <pc:sldMk cId="2874840847" sldId="268"/>
            <ac:spMk id="3" creationId="{DB7D7A42-1CC9-2BD6-0FBC-7BFBD329C13E}"/>
          </ac:spMkLst>
        </pc:spChg>
      </pc:sldChg>
      <pc:sldChg chg="del">
        <pc:chgData name="Ampel, Ben Martin - (bampel)" userId="dcd2dd31-6942-406d-abbf-dae1087801bf" providerId="ADAL" clId="{C0F703BD-D664-A448-A211-1E44BBC9C1A0}" dt="2023-04-20T19:35:03.695" v="21" actId="2696"/>
        <pc:sldMkLst>
          <pc:docMk/>
          <pc:sldMk cId="3599745204" sldId="280"/>
        </pc:sldMkLst>
      </pc:sldChg>
      <pc:sldChg chg="modSp mod">
        <pc:chgData name="Ampel, Ben Martin - (bampel)" userId="dcd2dd31-6942-406d-abbf-dae1087801bf" providerId="ADAL" clId="{C0F703BD-D664-A448-A211-1E44BBC9C1A0}" dt="2023-04-20T20:17:40.954" v="1603" actId="20577"/>
        <pc:sldMkLst>
          <pc:docMk/>
          <pc:sldMk cId="3341138476" sldId="284"/>
        </pc:sldMkLst>
        <pc:spChg chg="mod">
          <ac:chgData name="Ampel, Ben Martin - (bampel)" userId="dcd2dd31-6942-406d-abbf-dae1087801bf" providerId="ADAL" clId="{C0F703BD-D664-A448-A211-1E44BBC9C1A0}" dt="2023-04-20T20:17:40.954" v="1603" actId="20577"/>
          <ac:spMkLst>
            <pc:docMk/>
            <pc:sldMk cId="3341138476" sldId="284"/>
            <ac:spMk id="2" creationId="{9AB01189-2F78-9730-F621-893061F97DB6}"/>
          </ac:spMkLst>
        </pc:spChg>
      </pc:sldChg>
      <pc:sldChg chg="modSp mod">
        <pc:chgData name="Ampel, Ben Martin - (bampel)" userId="dcd2dd31-6942-406d-abbf-dae1087801bf" providerId="ADAL" clId="{C0F703BD-D664-A448-A211-1E44BBC9C1A0}" dt="2023-04-20T21:00:41.113" v="2511" actId="20577"/>
        <pc:sldMkLst>
          <pc:docMk/>
          <pc:sldMk cId="3001741087" sldId="287"/>
        </pc:sldMkLst>
        <pc:spChg chg="mod">
          <ac:chgData name="Ampel, Ben Martin - (bampel)" userId="dcd2dd31-6942-406d-abbf-dae1087801bf" providerId="ADAL" clId="{C0F703BD-D664-A448-A211-1E44BBC9C1A0}" dt="2023-04-20T21:00:41.113" v="2511" actId="20577"/>
          <ac:spMkLst>
            <pc:docMk/>
            <pc:sldMk cId="3001741087" sldId="287"/>
            <ac:spMk id="3" creationId="{C12449A8-DC39-7824-B241-E4B347F30E79}"/>
          </ac:spMkLst>
        </pc:spChg>
      </pc:sldChg>
      <pc:sldChg chg="modNotesTx">
        <pc:chgData name="Ampel, Ben Martin - (bampel)" userId="dcd2dd31-6942-406d-abbf-dae1087801bf" providerId="ADAL" clId="{C0F703BD-D664-A448-A211-1E44BBC9C1A0}" dt="2023-04-20T20:39:51.323" v="2029" actId="20577"/>
        <pc:sldMkLst>
          <pc:docMk/>
          <pc:sldMk cId="2409386703" sldId="336"/>
        </pc:sldMkLst>
      </pc:sldChg>
      <pc:sldChg chg="modNotesTx">
        <pc:chgData name="Ampel, Ben Martin - (bampel)" userId="dcd2dd31-6942-406d-abbf-dae1087801bf" providerId="ADAL" clId="{C0F703BD-D664-A448-A211-1E44BBC9C1A0}" dt="2023-04-20T20:39:57.021" v="2030" actId="20577"/>
        <pc:sldMkLst>
          <pc:docMk/>
          <pc:sldMk cId="2231418947" sldId="340"/>
        </pc:sldMkLst>
      </pc:sldChg>
      <pc:sldChg chg="delSp modSp add mod">
        <pc:chgData name="Ampel, Ben Martin - (bampel)" userId="dcd2dd31-6942-406d-abbf-dae1087801bf" providerId="ADAL" clId="{C0F703BD-D664-A448-A211-1E44BBC9C1A0}" dt="2023-04-20T19:34:37.313" v="19" actId="478"/>
        <pc:sldMkLst>
          <pc:docMk/>
          <pc:sldMk cId="519194324" sldId="512"/>
        </pc:sldMkLst>
        <pc:spChg chg="mod">
          <ac:chgData name="Ampel, Ben Martin - (bampel)" userId="dcd2dd31-6942-406d-abbf-dae1087801bf" providerId="ADAL" clId="{C0F703BD-D664-A448-A211-1E44BBC9C1A0}" dt="2023-04-20T19:34:14.303" v="1"/>
          <ac:spMkLst>
            <pc:docMk/>
            <pc:sldMk cId="519194324" sldId="512"/>
            <ac:spMk id="2" creationId="{5E4B1FFF-C0BD-D9B4-3520-3695A3B62B7C}"/>
          </ac:spMkLst>
        </pc:spChg>
        <pc:spChg chg="mod">
          <ac:chgData name="Ampel, Ben Martin - (bampel)" userId="dcd2dd31-6942-406d-abbf-dae1087801bf" providerId="ADAL" clId="{C0F703BD-D664-A448-A211-1E44BBC9C1A0}" dt="2023-04-20T19:34:31.226" v="18" actId="20577"/>
          <ac:spMkLst>
            <pc:docMk/>
            <pc:sldMk cId="519194324" sldId="512"/>
            <ac:spMk id="3" creationId="{DB7D7A42-1CC9-2BD6-0FBC-7BFBD329C13E}"/>
          </ac:spMkLst>
        </pc:spChg>
        <pc:spChg chg="del">
          <ac:chgData name="Ampel, Ben Martin - (bampel)" userId="dcd2dd31-6942-406d-abbf-dae1087801bf" providerId="ADAL" clId="{C0F703BD-D664-A448-A211-1E44BBC9C1A0}" dt="2023-04-20T19:34:19.199" v="3" actId="478"/>
          <ac:spMkLst>
            <pc:docMk/>
            <pc:sldMk cId="519194324" sldId="512"/>
            <ac:spMk id="5" creationId="{A915C721-09B7-E629-6D6E-134CC6B1ACD4}"/>
          </ac:spMkLst>
        </pc:spChg>
        <pc:spChg chg="del">
          <ac:chgData name="Ampel, Ben Martin - (bampel)" userId="dcd2dd31-6942-406d-abbf-dae1087801bf" providerId="ADAL" clId="{C0F703BD-D664-A448-A211-1E44BBC9C1A0}" dt="2023-04-20T19:34:37.313" v="19" actId="478"/>
          <ac:spMkLst>
            <pc:docMk/>
            <pc:sldMk cId="519194324" sldId="512"/>
            <ac:spMk id="6" creationId="{C70058AD-6307-9352-B1DB-564E16A52FA6}"/>
          </ac:spMkLst>
        </pc:spChg>
      </pc:sldChg>
      <pc:sldChg chg="addSp modSp new mod">
        <pc:chgData name="Ampel, Ben Martin - (bampel)" userId="dcd2dd31-6942-406d-abbf-dae1087801bf" providerId="ADAL" clId="{C0F703BD-D664-A448-A211-1E44BBC9C1A0}" dt="2023-04-20T20:01:48.831" v="782" actId="20577"/>
        <pc:sldMkLst>
          <pc:docMk/>
          <pc:sldMk cId="944786439" sldId="513"/>
        </pc:sldMkLst>
        <pc:spChg chg="mod">
          <ac:chgData name="Ampel, Ben Martin - (bampel)" userId="dcd2dd31-6942-406d-abbf-dae1087801bf" providerId="ADAL" clId="{C0F703BD-D664-A448-A211-1E44BBC9C1A0}" dt="2023-04-20T19:45:06.291" v="52" actId="20577"/>
          <ac:spMkLst>
            <pc:docMk/>
            <pc:sldMk cId="944786439" sldId="513"/>
            <ac:spMk id="2" creationId="{6E212CDD-3292-AE40-1E0E-3A9E96C27AC0}"/>
          </ac:spMkLst>
        </pc:spChg>
        <pc:spChg chg="mod">
          <ac:chgData name="Ampel, Ben Martin - (bampel)" userId="dcd2dd31-6942-406d-abbf-dae1087801bf" providerId="ADAL" clId="{C0F703BD-D664-A448-A211-1E44BBC9C1A0}" dt="2023-04-20T19:52:46.644" v="390" actId="12"/>
          <ac:spMkLst>
            <pc:docMk/>
            <pc:sldMk cId="944786439" sldId="513"/>
            <ac:spMk id="3" creationId="{84033EED-B2EE-C6BD-9FFC-62E90AA64FB7}"/>
          </ac:spMkLst>
        </pc:spChg>
        <pc:spChg chg="add mod">
          <ac:chgData name="Ampel, Ben Martin - (bampel)" userId="dcd2dd31-6942-406d-abbf-dae1087801bf" providerId="ADAL" clId="{C0F703BD-D664-A448-A211-1E44BBC9C1A0}" dt="2023-04-20T19:55:23.842" v="408" actId="20577"/>
          <ac:spMkLst>
            <pc:docMk/>
            <pc:sldMk cId="944786439" sldId="513"/>
            <ac:spMk id="9" creationId="{425FBB92-B819-7EAA-D1D3-3DB7F3902384}"/>
          </ac:spMkLst>
        </pc:spChg>
        <pc:spChg chg="add mod">
          <ac:chgData name="Ampel, Ben Martin - (bampel)" userId="dcd2dd31-6942-406d-abbf-dae1087801bf" providerId="ADAL" clId="{C0F703BD-D664-A448-A211-1E44BBC9C1A0}" dt="2023-04-20T19:51:47.229" v="363" actId="207"/>
          <ac:spMkLst>
            <pc:docMk/>
            <pc:sldMk cId="944786439" sldId="513"/>
            <ac:spMk id="12" creationId="{E2C2FBF8-6D4C-5AB4-D5F3-0E10D6FEC470}"/>
          </ac:spMkLst>
        </pc:spChg>
        <pc:spChg chg="add mod">
          <ac:chgData name="Ampel, Ben Martin - (bampel)" userId="dcd2dd31-6942-406d-abbf-dae1087801bf" providerId="ADAL" clId="{C0F703BD-D664-A448-A211-1E44BBC9C1A0}" dt="2023-04-20T19:51:49.960" v="364" actId="207"/>
          <ac:spMkLst>
            <pc:docMk/>
            <pc:sldMk cId="944786439" sldId="513"/>
            <ac:spMk id="13" creationId="{DAEF21DA-AF80-2DBA-F4B9-B0D8815CE3DB}"/>
          </ac:spMkLst>
        </pc:spChg>
        <pc:spChg chg="add mod">
          <ac:chgData name="Ampel, Ben Martin - (bampel)" userId="dcd2dd31-6942-406d-abbf-dae1087801bf" providerId="ADAL" clId="{C0F703BD-D664-A448-A211-1E44BBC9C1A0}" dt="2023-04-20T19:56:27.830" v="503" actId="20577"/>
          <ac:spMkLst>
            <pc:docMk/>
            <pc:sldMk cId="944786439" sldId="513"/>
            <ac:spMk id="14" creationId="{175FF3EA-8E29-54CF-37D3-C32A50179ABC}"/>
          </ac:spMkLst>
        </pc:spChg>
        <pc:spChg chg="add mod">
          <ac:chgData name="Ampel, Ben Martin - (bampel)" userId="dcd2dd31-6942-406d-abbf-dae1087801bf" providerId="ADAL" clId="{C0F703BD-D664-A448-A211-1E44BBC9C1A0}" dt="2023-04-20T19:52:43.531" v="389" actId="20577"/>
          <ac:spMkLst>
            <pc:docMk/>
            <pc:sldMk cId="944786439" sldId="513"/>
            <ac:spMk id="15" creationId="{9B00546D-292C-38C7-1C5D-451CAA5FECC2}"/>
          </ac:spMkLst>
        </pc:spChg>
        <pc:spChg chg="add mod">
          <ac:chgData name="Ampel, Ben Martin - (bampel)" userId="dcd2dd31-6942-406d-abbf-dae1087801bf" providerId="ADAL" clId="{C0F703BD-D664-A448-A211-1E44BBC9C1A0}" dt="2023-04-20T19:58:24.043" v="675" actId="113"/>
          <ac:spMkLst>
            <pc:docMk/>
            <pc:sldMk cId="944786439" sldId="513"/>
            <ac:spMk id="21" creationId="{86560F19-1267-1B57-B627-9A5F49754706}"/>
          </ac:spMkLst>
        </pc:spChg>
        <pc:spChg chg="add mod">
          <ac:chgData name="Ampel, Ben Martin - (bampel)" userId="dcd2dd31-6942-406d-abbf-dae1087801bf" providerId="ADAL" clId="{C0F703BD-D664-A448-A211-1E44BBC9C1A0}" dt="2023-04-20T20:01:48.831" v="782" actId="20577"/>
          <ac:spMkLst>
            <pc:docMk/>
            <pc:sldMk cId="944786439" sldId="513"/>
            <ac:spMk id="22" creationId="{F395B505-18DD-780B-DD05-B8EC82D183A1}"/>
          </ac:spMkLst>
        </pc:spChg>
        <pc:picChg chg="add mod">
          <ac:chgData name="Ampel, Ben Martin - (bampel)" userId="dcd2dd31-6942-406d-abbf-dae1087801bf" providerId="ADAL" clId="{C0F703BD-D664-A448-A211-1E44BBC9C1A0}" dt="2023-04-20T19:50:51.860" v="345" actId="1076"/>
          <ac:picMkLst>
            <pc:docMk/>
            <pc:sldMk cId="944786439" sldId="513"/>
            <ac:picMk id="6" creationId="{19BFAB81-A4A5-7B78-3D00-583DC9660B3E}"/>
          </ac:picMkLst>
        </pc:picChg>
        <pc:picChg chg="add mod">
          <ac:chgData name="Ampel, Ben Martin - (bampel)" userId="dcd2dd31-6942-406d-abbf-dae1087801bf" providerId="ADAL" clId="{C0F703BD-D664-A448-A211-1E44BBC9C1A0}" dt="2023-04-20T19:50:51.860" v="345" actId="1076"/>
          <ac:picMkLst>
            <pc:docMk/>
            <pc:sldMk cId="944786439" sldId="513"/>
            <ac:picMk id="8" creationId="{43F5872E-786E-E927-C7C3-03EC921276BC}"/>
          </ac:picMkLst>
        </pc:picChg>
        <pc:picChg chg="add mod">
          <ac:chgData name="Ampel, Ben Martin - (bampel)" userId="dcd2dd31-6942-406d-abbf-dae1087801bf" providerId="ADAL" clId="{C0F703BD-D664-A448-A211-1E44BBC9C1A0}" dt="2023-04-20T19:52:33.492" v="381" actId="1035"/>
          <ac:picMkLst>
            <pc:docMk/>
            <pc:sldMk cId="944786439" sldId="513"/>
            <ac:picMk id="1026" creationId="{6D9F7D8F-6950-4464-6999-11D27533652A}"/>
          </ac:picMkLst>
        </pc:picChg>
        <pc:cxnChg chg="add mod">
          <ac:chgData name="Ampel, Ben Martin - (bampel)" userId="dcd2dd31-6942-406d-abbf-dae1087801bf" providerId="ADAL" clId="{C0F703BD-D664-A448-A211-1E44BBC9C1A0}" dt="2023-04-20T19:51:10.100" v="348" actId="208"/>
          <ac:cxnSpMkLst>
            <pc:docMk/>
            <pc:sldMk cId="944786439" sldId="513"/>
            <ac:cxnSpMk id="11" creationId="{997052C6-B4E6-50BF-39CE-D4E8BD94A8C0}"/>
          </ac:cxnSpMkLst>
        </pc:cxnChg>
        <pc:cxnChg chg="add mod">
          <ac:chgData name="Ampel, Ben Martin - (bampel)" userId="dcd2dd31-6942-406d-abbf-dae1087801bf" providerId="ADAL" clId="{C0F703BD-D664-A448-A211-1E44BBC9C1A0}" dt="2023-04-20T19:56:41.339" v="506" actId="14100"/>
          <ac:cxnSpMkLst>
            <pc:docMk/>
            <pc:sldMk cId="944786439" sldId="513"/>
            <ac:cxnSpMk id="16" creationId="{EA9073DA-B961-4ED4-2896-A75F9B80A9CA}"/>
          </ac:cxnSpMkLst>
        </pc:cxnChg>
        <pc:cxnChg chg="add mod">
          <ac:chgData name="Ampel, Ben Martin - (bampel)" userId="dcd2dd31-6942-406d-abbf-dae1087801bf" providerId="ADAL" clId="{C0F703BD-D664-A448-A211-1E44BBC9C1A0}" dt="2023-04-20T19:57:06.890" v="509" actId="1582"/>
          <ac:cxnSpMkLst>
            <pc:docMk/>
            <pc:sldMk cId="944786439" sldId="513"/>
            <ac:cxnSpMk id="20" creationId="{983C9DC4-073F-E498-5A5F-AE173475AFBE}"/>
          </ac:cxnSpMkLst>
        </pc:cxnChg>
      </pc:sldChg>
      <pc:sldChg chg="addSp delSp modSp new mod setBg">
        <pc:chgData name="Ampel, Ben Martin - (bampel)" userId="dcd2dd31-6942-406d-abbf-dae1087801bf" providerId="ADAL" clId="{C0F703BD-D664-A448-A211-1E44BBC9C1A0}" dt="2023-04-20T21:16:47.298" v="2656" actId="20577"/>
        <pc:sldMkLst>
          <pc:docMk/>
          <pc:sldMk cId="3666425591" sldId="514"/>
        </pc:sldMkLst>
        <pc:spChg chg="del mod">
          <ac:chgData name="Ampel, Ben Martin - (bampel)" userId="dcd2dd31-6942-406d-abbf-dae1087801bf" providerId="ADAL" clId="{C0F703BD-D664-A448-A211-1E44BBC9C1A0}" dt="2023-04-20T20:06:20.011" v="1136" actId="478"/>
          <ac:spMkLst>
            <pc:docMk/>
            <pc:sldMk cId="3666425591" sldId="514"/>
            <ac:spMk id="2" creationId="{DA5FF52F-A9FC-3F6C-A2BA-B4C4FF14A723}"/>
          </ac:spMkLst>
        </pc:spChg>
        <pc:spChg chg="add del mod">
          <ac:chgData name="Ampel, Ben Martin - (bampel)" userId="dcd2dd31-6942-406d-abbf-dae1087801bf" providerId="ADAL" clId="{C0F703BD-D664-A448-A211-1E44BBC9C1A0}" dt="2023-04-20T20:07:23.782" v="1179" actId="478"/>
          <ac:spMkLst>
            <pc:docMk/>
            <pc:sldMk cId="3666425591" sldId="514"/>
            <ac:spMk id="3" creationId="{84A636B8-66A9-3F9B-97AC-5AC622F247BF}"/>
          </ac:spMkLst>
        </pc:spChg>
        <pc:spChg chg="del mod ord">
          <ac:chgData name="Ampel, Ben Martin - (bampel)" userId="dcd2dd31-6942-406d-abbf-dae1087801bf" providerId="ADAL" clId="{C0F703BD-D664-A448-A211-1E44BBC9C1A0}" dt="2023-04-20T20:13:33.939" v="1451" actId="478"/>
          <ac:spMkLst>
            <pc:docMk/>
            <pc:sldMk cId="3666425591" sldId="514"/>
            <ac:spMk id="4" creationId="{638B825B-2690-56FB-BE00-F115A91E8298}"/>
          </ac:spMkLst>
        </pc:spChg>
        <pc:spChg chg="add mod ord">
          <ac:chgData name="Ampel, Ben Martin - (bampel)" userId="dcd2dd31-6942-406d-abbf-dae1087801bf" providerId="ADAL" clId="{C0F703BD-D664-A448-A211-1E44BBC9C1A0}" dt="2023-04-20T20:55:28.941" v="2480" actId="27636"/>
          <ac:spMkLst>
            <pc:docMk/>
            <pc:sldMk cId="3666425591" sldId="514"/>
            <ac:spMk id="5" creationId="{FEA4BEBC-66B0-26E5-BC6B-B52A588A6C89}"/>
          </ac:spMkLst>
        </pc:spChg>
        <pc:spChg chg="add del mod">
          <ac:chgData name="Ampel, Ben Martin - (bampel)" userId="dcd2dd31-6942-406d-abbf-dae1087801bf" providerId="ADAL" clId="{C0F703BD-D664-A448-A211-1E44BBC9C1A0}" dt="2023-04-20T20:06:28.169" v="1139" actId="478"/>
          <ac:spMkLst>
            <pc:docMk/>
            <pc:sldMk cId="3666425591" sldId="514"/>
            <ac:spMk id="9" creationId="{06AB36F7-A65E-4ACC-1E13-79FB41F5D6AD}"/>
          </ac:spMkLst>
        </pc:spChg>
        <pc:spChg chg="add mod">
          <ac:chgData name="Ampel, Ben Martin - (bampel)" userId="dcd2dd31-6942-406d-abbf-dae1087801bf" providerId="ADAL" clId="{C0F703BD-D664-A448-A211-1E44BBC9C1A0}" dt="2023-04-20T20:18:22.730" v="1612" actId="27636"/>
          <ac:spMkLst>
            <pc:docMk/>
            <pc:sldMk cId="3666425591" sldId="514"/>
            <ac:spMk id="10" creationId="{C9D105C9-E6D6-8156-9063-C7805C6597AC}"/>
          </ac:spMkLst>
        </pc:spChg>
        <pc:spChg chg="add">
          <ac:chgData name="Ampel, Ben Martin - (bampel)" userId="dcd2dd31-6942-406d-abbf-dae1087801bf" providerId="ADAL" clId="{C0F703BD-D664-A448-A211-1E44BBC9C1A0}" dt="2023-04-20T20:05:56.577" v="1124" actId="26606"/>
          <ac:spMkLst>
            <pc:docMk/>
            <pc:sldMk cId="3666425591" sldId="514"/>
            <ac:spMk id="12" creationId="{1A95671B-3CC6-4792-9114-B74FAEA224E6}"/>
          </ac:spMkLst>
        </pc:spChg>
        <pc:spChg chg="add del mod">
          <ac:chgData name="Ampel, Ben Martin - (bampel)" userId="dcd2dd31-6942-406d-abbf-dae1087801bf" providerId="ADAL" clId="{C0F703BD-D664-A448-A211-1E44BBC9C1A0}" dt="2023-04-20T20:07:06.552" v="1173" actId="478"/>
          <ac:spMkLst>
            <pc:docMk/>
            <pc:sldMk cId="3666425591" sldId="514"/>
            <ac:spMk id="13" creationId="{B8A84E87-92EF-96E0-3065-2F01B5862940}"/>
          </ac:spMkLst>
        </pc:spChg>
        <pc:spChg chg="add mod">
          <ac:chgData name="Ampel, Ben Martin - (bampel)" userId="dcd2dd31-6942-406d-abbf-dae1087801bf" providerId="ADAL" clId="{C0F703BD-D664-A448-A211-1E44BBC9C1A0}" dt="2023-04-20T20:19:18.937" v="1646" actId="27636"/>
          <ac:spMkLst>
            <pc:docMk/>
            <pc:sldMk cId="3666425591" sldId="514"/>
            <ac:spMk id="14" creationId="{896560D3-D77C-0831-C4F4-BE5420AD0E99}"/>
          </ac:spMkLst>
        </pc:spChg>
        <pc:spChg chg="add mod">
          <ac:chgData name="Ampel, Ben Martin - (bampel)" userId="dcd2dd31-6942-406d-abbf-dae1087801bf" providerId="ADAL" clId="{C0F703BD-D664-A448-A211-1E44BBC9C1A0}" dt="2023-04-20T21:16:47.298" v="2656" actId="20577"/>
          <ac:spMkLst>
            <pc:docMk/>
            <pc:sldMk cId="3666425591" sldId="514"/>
            <ac:spMk id="17" creationId="{192FD686-67B0-741F-EBC0-0AB9947AE67A}"/>
          </ac:spMkLst>
        </pc:spChg>
        <pc:spChg chg="add mod">
          <ac:chgData name="Ampel, Ben Martin - (bampel)" userId="dcd2dd31-6942-406d-abbf-dae1087801bf" providerId="ADAL" clId="{C0F703BD-D664-A448-A211-1E44BBC9C1A0}" dt="2023-04-20T20:13:23.717" v="1448" actId="1076"/>
          <ac:spMkLst>
            <pc:docMk/>
            <pc:sldMk cId="3666425591" sldId="514"/>
            <ac:spMk id="20" creationId="{0E3E7FDB-9B25-2039-C5AD-DCECFA616980}"/>
          </ac:spMkLst>
        </pc:spChg>
        <pc:spChg chg="add mod">
          <ac:chgData name="Ampel, Ben Martin - (bampel)" userId="dcd2dd31-6942-406d-abbf-dae1087801bf" providerId="ADAL" clId="{C0F703BD-D664-A448-A211-1E44BBC9C1A0}" dt="2023-04-20T20:13:23.717" v="1448" actId="1076"/>
          <ac:spMkLst>
            <pc:docMk/>
            <pc:sldMk cId="3666425591" sldId="514"/>
            <ac:spMk id="21" creationId="{DF28FE7C-B732-C97B-B9F0-C8DDB8265DBD}"/>
          </ac:spMkLst>
        </pc:spChg>
        <pc:spChg chg="add mod">
          <ac:chgData name="Ampel, Ben Martin - (bampel)" userId="dcd2dd31-6942-406d-abbf-dae1087801bf" providerId="ADAL" clId="{C0F703BD-D664-A448-A211-1E44BBC9C1A0}" dt="2023-04-20T20:13:30.981" v="1449"/>
          <ac:spMkLst>
            <pc:docMk/>
            <pc:sldMk cId="3666425591" sldId="514"/>
            <ac:spMk id="24" creationId="{7B804D8E-2EBF-8DD8-A293-9A40C1017B50}"/>
          </ac:spMkLst>
        </pc:spChg>
        <pc:spChg chg="add mod">
          <ac:chgData name="Ampel, Ben Martin - (bampel)" userId="dcd2dd31-6942-406d-abbf-dae1087801bf" providerId="ADAL" clId="{C0F703BD-D664-A448-A211-1E44BBC9C1A0}" dt="2023-04-20T20:13:52.197" v="1457" actId="1035"/>
          <ac:spMkLst>
            <pc:docMk/>
            <pc:sldMk cId="3666425591" sldId="514"/>
            <ac:spMk id="25" creationId="{01DBD906-9AF5-B078-4397-B1529853968E}"/>
          </ac:spMkLst>
        </pc:spChg>
        <pc:spChg chg="add mod">
          <ac:chgData name="Ampel, Ben Martin - (bampel)" userId="dcd2dd31-6942-406d-abbf-dae1087801bf" providerId="ADAL" clId="{C0F703BD-D664-A448-A211-1E44BBC9C1A0}" dt="2023-04-20T20:14:02.839" v="1462" actId="20577"/>
          <ac:spMkLst>
            <pc:docMk/>
            <pc:sldMk cId="3666425591" sldId="514"/>
            <ac:spMk id="26" creationId="{B39673CA-CBCF-850C-DA43-ADA86DF6F056}"/>
          </ac:spMkLst>
        </pc:spChg>
        <pc:spChg chg="add mod">
          <ac:chgData name="Ampel, Ben Martin - (bampel)" userId="dcd2dd31-6942-406d-abbf-dae1087801bf" providerId="ADAL" clId="{C0F703BD-D664-A448-A211-1E44BBC9C1A0}" dt="2023-04-20T20:14:08.013" v="1466" actId="20577"/>
          <ac:spMkLst>
            <pc:docMk/>
            <pc:sldMk cId="3666425591" sldId="514"/>
            <ac:spMk id="27" creationId="{A7D628C0-F139-0063-A346-36E31F2D394E}"/>
          </ac:spMkLst>
        </pc:spChg>
        <pc:picChg chg="add mod">
          <ac:chgData name="Ampel, Ben Martin - (bampel)" userId="dcd2dd31-6942-406d-abbf-dae1087801bf" providerId="ADAL" clId="{C0F703BD-D664-A448-A211-1E44BBC9C1A0}" dt="2023-04-20T20:13:23.717" v="1448" actId="1076"/>
          <ac:picMkLst>
            <pc:docMk/>
            <pc:sldMk cId="3666425591" sldId="514"/>
            <ac:picMk id="7" creationId="{60D4E577-00D0-5A2B-8AF9-BADCE8AD59D8}"/>
          </ac:picMkLst>
        </pc:picChg>
        <pc:picChg chg="add del mod">
          <ac:chgData name="Ampel, Ben Martin - (bampel)" userId="dcd2dd31-6942-406d-abbf-dae1087801bf" providerId="ADAL" clId="{C0F703BD-D664-A448-A211-1E44BBC9C1A0}" dt="2023-04-20T20:10:14.460" v="1340" actId="478"/>
          <ac:picMkLst>
            <pc:docMk/>
            <pc:sldMk cId="3666425591" sldId="514"/>
            <ac:picMk id="16" creationId="{CB23B6BC-4E13-549E-8217-7933311F2324}"/>
          </ac:picMkLst>
        </pc:picChg>
        <pc:picChg chg="add mod">
          <ac:chgData name="Ampel, Ben Martin - (bampel)" userId="dcd2dd31-6942-406d-abbf-dae1087801bf" providerId="ADAL" clId="{C0F703BD-D664-A448-A211-1E44BBC9C1A0}" dt="2023-04-20T20:13:23.717" v="1448" actId="1076"/>
          <ac:picMkLst>
            <pc:docMk/>
            <pc:sldMk cId="3666425591" sldId="514"/>
            <ac:picMk id="19" creationId="{E9986299-6E8B-D7F0-1A93-4CDFF7467511}"/>
          </ac:picMkLst>
        </pc:picChg>
        <pc:picChg chg="add mod">
          <ac:chgData name="Ampel, Ben Martin - (bampel)" userId="dcd2dd31-6942-406d-abbf-dae1087801bf" providerId="ADAL" clId="{C0F703BD-D664-A448-A211-1E44BBC9C1A0}" dt="2023-04-20T20:13:42.049" v="1453" actId="14100"/>
          <ac:picMkLst>
            <pc:docMk/>
            <pc:sldMk cId="3666425591" sldId="514"/>
            <ac:picMk id="23" creationId="{44FE00DA-620C-1481-BA71-2E6B8C811220}"/>
          </ac:picMkLst>
        </pc:picChg>
      </pc:sldChg>
      <pc:sldChg chg="addSp delSp modSp new mod">
        <pc:chgData name="Ampel, Ben Martin - (bampel)" userId="dcd2dd31-6942-406d-abbf-dae1087801bf" providerId="ADAL" clId="{C0F703BD-D664-A448-A211-1E44BBC9C1A0}" dt="2023-04-20T21:25:23.748" v="2798" actId="20577"/>
        <pc:sldMkLst>
          <pc:docMk/>
          <pc:sldMk cId="2986439330" sldId="515"/>
        </pc:sldMkLst>
        <pc:spChg chg="mod">
          <ac:chgData name="Ampel, Ben Martin - (bampel)" userId="dcd2dd31-6942-406d-abbf-dae1087801bf" providerId="ADAL" clId="{C0F703BD-D664-A448-A211-1E44BBC9C1A0}" dt="2023-04-20T20:43:16.999" v="2043" actId="14100"/>
          <ac:spMkLst>
            <pc:docMk/>
            <pc:sldMk cId="2986439330" sldId="515"/>
            <ac:spMk id="2" creationId="{4D8FA1FA-E205-7D1D-3567-9CFD3E69F716}"/>
          </ac:spMkLst>
        </pc:spChg>
        <pc:spChg chg="del mod">
          <ac:chgData name="Ampel, Ben Martin - (bampel)" userId="dcd2dd31-6942-406d-abbf-dae1087801bf" providerId="ADAL" clId="{C0F703BD-D664-A448-A211-1E44BBC9C1A0}" dt="2023-04-20T20:42:45.710" v="2032" actId="478"/>
          <ac:spMkLst>
            <pc:docMk/>
            <pc:sldMk cId="2986439330" sldId="515"/>
            <ac:spMk id="3" creationId="{560A1862-1E6F-93C9-C208-B7163B1E317C}"/>
          </ac:spMkLst>
        </pc:spChg>
        <pc:spChg chg="add del mod">
          <ac:chgData name="Ampel, Ben Martin - (bampel)" userId="dcd2dd31-6942-406d-abbf-dae1087801bf" providerId="ADAL" clId="{C0F703BD-D664-A448-A211-1E44BBC9C1A0}" dt="2023-04-20T20:29:55.226" v="1841" actId="478"/>
          <ac:spMkLst>
            <pc:docMk/>
            <pc:sldMk cId="2986439330" sldId="515"/>
            <ac:spMk id="5" creationId="{3AF782B0-96F5-F96E-62D2-2A65E514D0B6}"/>
          </ac:spMkLst>
        </pc:spChg>
        <pc:spChg chg="add del mod">
          <ac:chgData name="Ampel, Ben Martin - (bampel)" userId="dcd2dd31-6942-406d-abbf-dae1087801bf" providerId="ADAL" clId="{C0F703BD-D664-A448-A211-1E44BBC9C1A0}" dt="2023-04-20T20:42:42.039" v="2031" actId="478"/>
          <ac:spMkLst>
            <pc:docMk/>
            <pc:sldMk cId="2986439330" sldId="515"/>
            <ac:spMk id="6" creationId="{AA92578A-D2A9-064A-D8C7-DE99DBB02DD8}"/>
          </ac:spMkLst>
        </pc:spChg>
        <pc:spChg chg="add del mod">
          <ac:chgData name="Ampel, Ben Martin - (bampel)" userId="dcd2dd31-6942-406d-abbf-dae1087801bf" providerId="ADAL" clId="{C0F703BD-D664-A448-A211-1E44BBC9C1A0}" dt="2023-04-20T20:42:42.039" v="2031" actId="478"/>
          <ac:spMkLst>
            <pc:docMk/>
            <pc:sldMk cId="2986439330" sldId="515"/>
            <ac:spMk id="7" creationId="{4DAF02AC-A5C8-C2EE-53A8-BCFCEB7D6B61}"/>
          </ac:spMkLst>
        </pc:spChg>
        <pc:spChg chg="add mod">
          <ac:chgData name="Ampel, Ben Martin - (bampel)" userId="dcd2dd31-6942-406d-abbf-dae1087801bf" providerId="ADAL" clId="{C0F703BD-D664-A448-A211-1E44BBC9C1A0}" dt="2023-04-20T21:25:23.748" v="2798" actId="20577"/>
          <ac:spMkLst>
            <pc:docMk/>
            <pc:sldMk cId="2986439330" sldId="515"/>
            <ac:spMk id="8" creationId="{F4E19633-8552-B613-F0EC-A0D64D002301}"/>
          </ac:spMkLst>
        </pc:spChg>
        <pc:spChg chg="add del mod">
          <ac:chgData name="Ampel, Ben Martin - (bampel)" userId="dcd2dd31-6942-406d-abbf-dae1087801bf" providerId="ADAL" clId="{C0F703BD-D664-A448-A211-1E44BBC9C1A0}" dt="2023-04-20T20:42:49.119" v="2034" actId="478"/>
          <ac:spMkLst>
            <pc:docMk/>
            <pc:sldMk cId="2986439330" sldId="515"/>
            <ac:spMk id="10" creationId="{A9B2D996-2443-3384-65A4-F274F20687ED}"/>
          </ac:spMkLst>
        </pc:spChg>
        <pc:spChg chg="add mod">
          <ac:chgData name="Ampel, Ben Martin - (bampel)" userId="dcd2dd31-6942-406d-abbf-dae1087801bf" providerId="ADAL" clId="{C0F703BD-D664-A448-A211-1E44BBC9C1A0}" dt="2023-04-20T21:17:32.514" v="2672" actId="20577"/>
          <ac:spMkLst>
            <pc:docMk/>
            <pc:sldMk cId="2986439330" sldId="515"/>
            <ac:spMk id="11" creationId="{8E1B87EB-6061-958A-082A-F98F074AA4B5}"/>
          </ac:spMkLst>
        </pc:spChg>
        <pc:spChg chg="add mod">
          <ac:chgData name="Ampel, Ben Martin - (bampel)" userId="dcd2dd31-6942-406d-abbf-dae1087801bf" providerId="ADAL" clId="{C0F703BD-D664-A448-A211-1E44BBC9C1A0}" dt="2023-04-20T20:53:48.756" v="2472" actId="1076"/>
          <ac:spMkLst>
            <pc:docMk/>
            <pc:sldMk cId="2986439330" sldId="515"/>
            <ac:spMk id="12" creationId="{0A2BBB62-7A54-C7E4-2144-AD755A3A1CC8}"/>
          </ac:spMkLst>
        </pc:spChg>
        <pc:spChg chg="add mod">
          <ac:chgData name="Ampel, Ben Martin - (bampel)" userId="dcd2dd31-6942-406d-abbf-dae1087801bf" providerId="ADAL" clId="{C0F703BD-D664-A448-A211-1E44BBC9C1A0}" dt="2023-04-20T20:55:31.208" v="2481"/>
          <ac:spMkLst>
            <pc:docMk/>
            <pc:sldMk cId="2986439330" sldId="515"/>
            <ac:spMk id="13" creationId="{80C45F98-6320-B5CE-2056-6228F440E484}"/>
          </ac:spMkLst>
        </pc:spChg>
        <pc:picChg chg="add del mod">
          <ac:chgData name="Ampel, Ben Martin - (bampel)" userId="dcd2dd31-6942-406d-abbf-dae1087801bf" providerId="ADAL" clId="{C0F703BD-D664-A448-A211-1E44BBC9C1A0}" dt="2023-04-20T20:42:42.039" v="2031" actId="478"/>
          <ac:picMkLst>
            <pc:docMk/>
            <pc:sldMk cId="2986439330" sldId="515"/>
            <ac:picMk id="3074" creationId="{7277C63E-7A9C-488A-7962-248D2A9D1909}"/>
          </ac:picMkLst>
        </pc:picChg>
        <pc:picChg chg="add del mod">
          <ac:chgData name="Ampel, Ben Martin - (bampel)" userId="dcd2dd31-6942-406d-abbf-dae1087801bf" providerId="ADAL" clId="{C0F703BD-D664-A448-A211-1E44BBC9C1A0}" dt="2023-04-20T20:29:53.302" v="1840" actId="478"/>
          <ac:picMkLst>
            <pc:docMk/>
            <pc:sldMk cId="2986439330" sldId="515"/>
            <ac:picMk id="3076" creationId="{82240145-CBA5-70A3-F55A-574BBD0DE193}"/>
          </ac:picMkLst>
        </pc:picChg>
        <pc:picChg chg="add del mod">
          <ac:chgData name="Ampel, Ben Martin - (bampel)" userId="dcd2dd31-6942-406d-abbf-dae1087801bf" providerId="ADAL" clId="{C0F703BD-D664-A448-A211-1E44BBC9C1A0}" dt="2023-04-20T20:42:42.039" v="2031" actId="478"/>
          <ac:picMkLst>
            <pc:docMk/>
            <pc:sldMk cId="2986439330" sldId="515"/>
            <ac:picMk id="3078" creationId="{DCCAC600-0D68-5037-50D7-DC00B26E3BE0}"/>
          </ac:picMkLst>
        </pc:picChg>
        <pc:picChg chg="add mod">
          <ac:chgData name="Ampel, Ben Martin - (bampel)" userId="dcd2dd31-6942-406d-abbf-dae1087801bf" providerId="ADAL" clId="{C0F703BD-D664-A448-A211-1E44BBC9C1A0}" dt="2023-04-20T20:53:45.138" v="2471" actId="1076"/>
          <ac:picMkLst>
            <pc:docMk/>
            <pc:sldMk cId="2986439330" sldId="515"/>
            <ac:picMk id="3080" creationId="{4909B07F-4AD2-4C66-2154-E4FDD40A48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737F-7097-4185-8736-53C0D7C1FD91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0112-A700-4E25-A6DF-A9B143933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0936-4F11-9744-B33E-65A7CCC631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0936-4F11-9744-B33E-65A7CCC631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855D-407D-B54F-A277-A53BC63DDC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0936-4F11-9744-B33E-65A7CCC631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855D-407D-B54F-A277-A53BC63DD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0112-A700-4E25-A6DF-A9B1439333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0112-A700-4E25-A6DF-A9B1439333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DCB7A-6E6B-4DB8-9F34-C00302612F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1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0130-AA2E-3D85-5B8F-B5B3CBB11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102B4-195A-6731-148A-667900CE4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C2CD-AD75-DAD9-9C47-2D51DF00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49E4-0B98-42AC-B41E-D7977EBA5A9B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8488-B59A-4AEF-76F6-FE9CCCA3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A75D-BF5E-CFE9-4050-DBC918E9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5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6B79-D3E1-10DE-EEF7-C8A9CF72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0D4FB-B06B-64DC-A39D-A96CB4DE5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BA67E-060F-7745-A5DF-49A8D2C4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BEF7-B094-45DB-A880-828F7D9AADFC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74C1-93A9-0E9D-A36C-A11C171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CD8C-DFDE-8949-604B-17CF9FF4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C684C-A256-2CBF-B0EE-7B4D639B8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DA9F1-117B-3445-46BF-4494977D3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A545D-2A14-1B80-97C8-CB6A4F31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87FC-4CE4-43A4-9BA7-AD3A7E9C1654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EEAD-E0AF-C362-2884-2271EDFE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6A5F-EB11-CE97-8515-AEB570A9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8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1B4-1BF9-25F1-BC2E-53712331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692C-4789-5449-538D-48DF9EEA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5442E-8660-5A23-173A-A34BF0B8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2E1-9B42-4849-B097-30ACB3A52EFC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89D2-1455-2E49-4B2A-35BE91CB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8255-30BB-E362-5F9A-C2BCB5C3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A8B5-5B8D-D1FA-8CA7-118E1016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2DA86-B204-38C8-81C9-9CF68622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BAEC-B68D-3C33-84B6-34FC047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29E8-FC8A-4D9D-91AE-3417BDD3C59D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D83E-AA51-2721-CA2E-DABB5DD0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E2C5A-83B2-2501-DD8C-95A129AD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C7FB-3803-0A25-6272-E385897A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E7CD-24CF-7CCB-1040-152F9B807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DDE9-F8D2-2574-6A45-B6BEBF477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A955D-C5B2-664B-E4DC-3627A633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F8C-A2E1-4142-8F9A-0F0D3CC17306}" type="datetime1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7D12A-5C1C-5CC4-C097-B04D61EF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6F8D3-3D76-54CD-5953-844C0C1A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65CE-4EB6-2A0D-026B-DFD14A09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826A-5133-A140-9263-C87ACAAE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3A6D6-63CF-394E-5717-66011935D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3627F-E3D9-B68F-6742-60B482092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26EAD-FBDF-7A3B-450F-5F2FBD96F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7166F-B608-30CA-392C-67506B90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B074-5F2A-41B7-B130-92C561BA1CDF}" type="datetime1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82D5-916B-FBE5-B051-D7A7BAB6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1AEDD-FE41-3959-0CC1-E13BDA91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A3A4-3A73-7324-88DA-35A14DF6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6A489-0033-F415-DFEE-D111949C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86D-4D27-43A9-A471-1D2A61A8A98A}" type="datetime1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BEF5E-1D7C-8129-70C7-D22D16F6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E9C67-CBCE-8D7E-E18D-EC5C157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1FE02-E680-50E4-7B9C-32223CBA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D6E-3C11-4BA5-ABB0-3EDC97C3BDA9}" type="datetime1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41FFE-88BE-9BC1-EE76-3B2C2583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7EC0A-123E-6584-4DBC-14003338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54A5-EF53-6FB7-B49C-6BB5A403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931A-2529-0F29-5DFA-6CAA6893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0BCC3-1AAE-D452-FA7C-F9B383B50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41EAB-E825-9018-1572-85EAFF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323D-4EE1-42E3-9500-85AAABA2B32B}" type="datetime1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2109-D8FD-56EB-C849-AFAD1E0C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1BBC6-3FF5-0297-EC19-32D16BE8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AA82-16AB-FF47-B815-66614B10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E77A6-5772-0DE1-2EDB-12C682C12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DE6EC-2655-0CF4-7BD5-9F94C7C2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9878-37FF-11DE-5CD6-5BA5D992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9C08-86FA-4DAF-B1D6-63CB4EC7143D}" type="datetime1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2DAB7-0291-3ED7-3D79-C0C48B1E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480A8-6C27-93E4-ED7D-B79CE8B6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21D05-CFB3-2E2B-2272-F1381423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6695A-6E29-0F0C-16CB-14876DBE2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AA6B9-A438-7629-53E1-082C1154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CF4A-30BD-4B9F-A6AB-C373E1ACD39D}" type="datetime1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248F4-795A-1C40-5FF4-7AA5F24E5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4F44-DE1E-EA79-BD65-D4427D87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E1C1F-8E00-4548-8798-866FFE9D7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keras-team/keras-io/blob/master/examples/timeseries/ipynb/timeseries_classification_transformer.ipynb" TargetMode="External"/><Relationship Id="rId2" Type="http://schemas.openxmlformats.org/officeDocument/2006/relationships/hyperlink" Target="https://colab.research.google.com/github/keras-team/keras-io/blob/master/examples/nlp/ipynb/text_classification_with_transformer.ipyn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3.wdp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huggingface/notebooks/blob/main/examples/text_classification.ipynb" TargetMode="External"/><Relationship Id="rId2" Type="http://schemas.openxmlformats.org/officeDocument/2006/relationships/hyperlink" Target="https://huggingface.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ggingface.co/docs/transformers/notebooks" TargetMode="External"/><Relationship Id="rId5" Type="http://schemas.openxmlformats.org/officeDocument/2006/relationships/hyperlink" Target="https://colab.research.google.com/github/huggingface/notebooks/blob/main/examples/summarization.ipynb" TargetMode="External"/><Relationship Id="rId4" Type="http://schemas.openxmlformats.org/officeDocument/2006/relationships/hyperlink" Target="https://colab.research.google.com/github/huggingface/notebooks/blob/main/examples/question_answering.ipynb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xt.cohere.com/what-are-transformer-models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xt.cohere.com/what-are-transformer-model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xt.cohere.com/what-are-transformer-model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2A496C-8030-49C9-B5D0-EAF525294620}"/>
              </a:ext>
            </a:extLst>
          </p:cNvPr>
          <p:cNvSpPr/>
          <p:nvPr/>
        </p:nvSpPr>
        <p:spPr>
          <a:xfrm>
            <a:off x="0" y="1104523"/>
            <a:ext cx="12192000" cy="2399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7E660-4D8F-463E-A787-87105C252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152205"/>
            <a:ext cx="11354540" cy="2297168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Calibri (Body)"/>
              </a:rPr>
              <a:t>An Introduction to </a:t>
            </a:r>
            <a:r>
              <a:rPr lang="en-US" b="1">
                <a:solidFill>
                  <a:srgbClr val="FF0000"/>
                </a:solidFill>
                <a:latin typeface="Calibri (Body)"/>
              </a:rPr>
              <a:t>Transformers</a:t>
            </a:r>
            <a:r>
              <a:rPr lang="en-US" b="1">
                <a:latin typeface="Calibri (Body)"/>
              </a:rPr>
              <a:t>: Overview, Applications, and Implementations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39362-35B0-4F1B-B58A-CC90EF3CB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02336"/>
            <a:ext cx="12192000" cy="1833028"/>
          </a:xfrm>
        </p:spPr>
        <p:txBody>
          <a:bodyPr>
            <a:normAutofit/>
          </a:bodyPr>
          <a:lstStyle/>
          <a:p>
            <a:r>
              <a:rPr lang="en-US" b="1" dirty="0"/>
              <a:t>Benjamin Ampel &amp; </a:t>
            </a:r>
            <a:r>
              <a:rPr lang="en-US" b="1" dirty="0" err="1"/>
              <a:t>Hsinchun</a:t>
            </a:r>
            <a:r>
              <a:rPr lang="en-US" b="1" dirty="0"/>
              <a:t> Chen</a:t>
            </a:r>
          </a:p>
          <a:p>
            <a:r>
              <a:rPr lang="en-US" b="1" dirty="0"/>
              <a:t>Updated April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F276-CDD5-47AC-9EEF-DEC59A4B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DEBB-274E-4051-9453-767C7B2F959B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Our 2017 Academic Sponsors - Grace Hopper Celebration">
            <a:extLst>
              <a:ext uri="{FF2B5EF4-FFF2-40B4-BE49-F238E27FC236}">
                <a16:creationId xmlns:a16="http://schemas.microsoft.com/office/drawing/2014/main" id="{D9E5304B-8055-464D-83EA-BE666491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58" y="4606769"/>
            <a:ext cx="4406283" cy="9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4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1189-2F78-9730-F621-893061F9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Decoder Architecture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decoder implements a </a:t>
                </a:r>
                <a:r>
                  <a:rPr lang="en-US" b="1" dirty="0"/>
                  <a:t>masked MHA </a:t>
                </a:r>
                <a:r>
                  <a:rPr lang="en-US" dirty="0"/>
                  <a:t>block to process its inputs.</a:t>
                </a:r>
              </a:p>
              <a:p>
                <a:pPr lvl="1"/>
                <a:r>
                  <a:rPr lang="en-US" dirty="0"/>
                  <a:t>The standard MHA block can use prior and future context to learn embeddings, while </a:t>
                </a:r>
                <a:r>
                  <a:rPr lang="en-US" b="1" dirty="0"/>
                  <a:t>masked MHA </a:t>
                </a:r>
                <a:r>
                  <a:rPr lang="en-US" dirty="0"/>
                  <a:t>can only use values from </a:t>
                </a:r>
                <a:r>
                  <a:rPr lang="en-US" b="1" dirty="0"/>
                  <a:t>prior</a:t>
                </a:r>
                <a:r>
                  <a:rPr lang="en-US" dirty="0"/>
                  <a:t> in the input sequence.</a:t>
                </a:r>
              </a:p>
              <a:p>
                <a:pPr lvl="1"/>
                <a:r>
                  <a:rPr lang="en-US" dirty="0"/>
                  <a:t>Future positions are </a:t>
                </a:r>
                <a:r>
                  <a:rPr lang="en-US" b="1" dirty="0"/>
                  <a:t>masked</a:t>
                </a:r>
                <a:r>
                  <a:rPr lang="en-US" dirty="0"/>
                  <a:t> (i.e., hidden) so that the decoder </a:t>
                </a:r>
                <a:r>
                  <a:rPr lang="en-US"/>
                  <a:t>can only generate </a:t>
                </a:r>
                <a:r>
                  <a:rPr lang="en-US" dirty="0"/>
                  <a:t>sequences without knowledge of future terms (e.g., providing a grammatically correct answer).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MHA block in the </a:t>
                </a:r>
                <a:r>
                  <a:rPr lang="en-US" b="1" dirty="0"/>
                  <a:t>decoder</a:t>
                </a:r>
                <a:r>
                  <a:rPr lang="en-US" dirty="0"/>
                  <a:t> uses the </a:t>
                </a:r>
                <a:r>
                  <a:rPr lang="en-US" b="1" dirty="0"/>
                  <a:t>masked MHA </a:t>
                </a:r>
                <a:r>
                  <a:rPr lang="en-US" dirty="0"/>
                  <a:t>output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based on the learned encoder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The decoder MHA operates the same as the prior slide description, learning the latent representation of input that maps to outputs.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linear layer </a:t>
                </a:r>
                <a:r>
                  <a:rPr lang="en-US" dirty="0"/>
                  <a:t>transforms each vector into a series of scores corresponding to </a:t>
                </a:r>
                <a:r>
                  <a:rPr lang="en-US" b="1" dirty="0"/>
                  <a:t>words</a:t>
                </a:r>
                <a:r>
                  <a:rPr lang="en-US" dirty="0"/>
                  <a:t>, and the </a:t>
                </a:r>
                <a:r>
                  <a:rPr lang="en-US" b="1" dirty="0"/>
                  <a:t>softmax layer </a:t>
                </a:r>
                <a:r>
                  <a:rPr lang="en-US" dirty="0"/>
                  <a:t>transforms these scores into </a:t>
                </a:r>
                <a:r>
                  <a:rPr lang="en-US" b="1" dirty="0"/>
                  <a:t>probabilities</a:t>
                </a:r>
                <a:r>
                  <a:rPr lang="en-US" dirty="0"/>
                  <a:t> of words.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words</a:t>
                </a:r>
                <a:r>
                  <a:rPr lang="en-US" dirty="0"/>
                  <a:t> with the highest probabilities are </a:t>
                </a:r>
                <a:r>
                  <a:rPr lang="en-US" b="1" dirty="0"/>
                  <a:t>chosen</a:t>
                </a:r>
                <a:r>
                  <a:rPr lang="en-US" dirty="0"/>
                  <a:t> to be </a:t>
                </a:r>
                <a:r>
                  <a:rPr lang="en-US" b="1" dirty="0"/>
                  <a:t>output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812" t="-2582" r="-1507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B630D-99B6-6AFB-CF36-13F4F03A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1189-2F78-9730-F621-893061F9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Loss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5868" y="1417965"/>
                <a:ext cx="10329782" cy="2105281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The transformer uses a simple </a:t>
                </a:r>
                <a:r>
                  <a:rPr lang="en-US" sz="2200" b="1" dirty="0"/>
                  <a:t>cross-entropy</a:t>
                </a:r>
                <a:r>
                  <a:rPr lang="en-US" sz="2200" dirty="0"/>
                  <a:t> to compare the target outputs and the predicted outputs (Figure 3).</a:t>
                </a:r>
              </a:p>
              <a:p>
                <a:r>
                  <a:rPr lang="en-US" sz="2200" dirty="0"/>
                  <a:t>An Adam optimizer is used to update the transformer weights by taking an exponentially weighted average of the gradients: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/>
                  <a:t> is the aggregate of gradients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 is the learning rate</a:t>
                </a:r>
              </a:p>
              <a:p>
                <a:endParaRPr lang="en-US" sz="22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2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5868" y="1417965"/>
                <a:ext cx="10329782" cy="2105281"/>
              </a:xfrm>
              <a:blipFill>
                <a:blip r:embed="rId2"/>
                <a:stretch>
                  <a:fillRect l="-708" t="-3768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B630D-99B6-6AFB-CF36-13F4F03A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11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86E97-3170-D3F5-397A-15EC059DD6B6}"/>
              </a:ext>
            </a:extLst>
          </p:cNvPr>
          <p:cNvGrpSpPr/>
          <p:nvPr/>
        </p:nvGrpSpPr>
        <p:grpSpPr>
          <a:xfrm>
            <a:off x="1886172" y="3593029"/>
            <a:ext cx="8369174" cy="2945883"/>
            <a:chOff x="838200" y="2865878"/>
            <a:chExt cx="10233610" cy="38976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21A1B0-462B-BBD5-863C-024F8C305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865878"/>
              <a:ext cx="4665612" cy="3626997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F36861DC-5270-217C-5FA0-34A3A91A3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471" y="2922400"/>
              <a:ext cx="4532258" cy="351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5AEDF6-3CB3-AF95-2948-4598BE8D6635}"/>
                </a:ext>
              </a:extLst>
            </p:cNvPr>
            <p:cNvCxnSpPr>
              <a:cxnSpLocks/>
              <a:stCxn id="5" idx="3"/>
              <a:endCxn id="2050" idx="1"/>
            </p:cNvCxnSpPr>
            <p:nvPr/>
          </p:nvCxnSpPr>
          <p:spPr>
            <a:xfrm flipV="1">
              <a:off x="5503812" y="4679376"/>
              <a:ext cx="840659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127019-76C8-C700-7B11-CFCC9D842AB1}"/>
                </a:ext>
              </a:extLst>
            </p:cNvPr>
            <p:cNvSpPr txBox="1"/>
            <p:nvPr/>
          </p:nvSpPr>
          <p:spPr>
            <a:xfrm>
              <a:off x="1120190" y="6356349"/>
              <a:ext cx="9951620" cy="40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Figure 3. Transformer Output Example (from https://jalammar.github.io/illustrated-transformer/)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59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Baseline Transformer –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Upon release, the Transformer model achieved state-of-the-art performance in:</a:t>
            </a:r>
          </a:p>
          <a:p>
            <a:pPr lvl="1"/>
            <a:endParaRPr lang="en-US" b="1"/>
          </a:p>
          <a:p>
            <a:pPr lvl="1"/>
            <a:r>
              <a:rPr lang="en-US" b="1"/>
              <a:t>Machine Translation</a:t>
            </a:r>
            <a:r>
              <a:rPr lang="en-US"/>
              <a:t>: Translating an English input into French or German.</a:t>
            </a:r>
          </a:p>
          <a:p>
            <a:pPr lvl="1"/>
            <a:endParaRPr lang="en-US"/>
          </a:p>
          <a:p>
            <a:pPr lvl="1"/>
            <a:r>
              <a:rPr lang="en-US" b="1"/>
              <a:t>Question Answering</a:t>
            </a:r>
            <a:r>
              <a:rPr lang="en-US"/>
              <a:t>: Given an input question, output a relevant answer.</a:t>
            </a:r>
          </a:p>
          <a:p>
            <a:pPr lvl="1"/>
            <a:endParaRPr lang="en-US"/>
          </a:p>
          <a:p>
            <a:pPr lvl="1"/>
            <a:r>
              <a:rPr lang="en-US" b="1"/>
              <a:t>Text Summarization</a:t>
            </a:r>
            <a:r>
              <a:rPr lang="en-US"/>
              <a:t>: Given an input paragraph, produce a high-quality summary sentence.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724E2-B3C8-D563-8A14-E8EF6CAD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Keras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Keras</a:t>
            </a:r>
            <a:r>
              <a:rPr lang="en-US" dirty="0"/>
              <a:t> (seminal Python deep learning package) team has created tutorial code to build a transformer model for </a:t>
            </a:r>
            <a:r>
              <a:rPr lang="en-US" b="1" dirty="0"/>
              <a:t>text classification </a:t>
            </a:r>
            <a:r>
              <a:rPr lang="en-US" dirty="0"/>
              <a:t>in a Google </a:t>
            </a:r>
            <a:r>
              <a:rPr lang="en-US" dirty="0" err="1"/>
              <a:t>CoLab</a:t>
            </a:r>
            <a:r>
              <a:rPr lang="en-US" dirty="0"/>
              <a:t> Notebook.</a:t>
            </a:r>
          </a:p>
          <a:p>
            <a:pPr lvl="1"/>
            <a:r>
              <a:rPr lang="en-US" dirty="0"/>
              <a:t>That code can be found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Keras</a:t>
            </a:r>
            <a:r>
              <a:rPr lang="en-US" dirty="0"/>
              <a:t> team has created tutorial code to build a transformer model for </a:t>
            </a:r>
            <a:r>
              <a:rPr lang="en-US" b="1" dirty="0"/>
              <a:t>time-series analysis </a:t>
            </a:r>
            <a:r>
              <a:rPr lang="en-US" dirty="0"/>
              <a:t>in a Google </a:t>
            </a:r>
            <a:r>
              <a:rPr lang="en-US" dirty="0" err="1"/>
              <a:t>CoLab</a:t>
            </a:r>
            <a:r>
              <a:rPr lang="en-US" dirty="0"/>
              <a:t> Notebook.</a:t>
            </a:r>
          </a:p>
          <a:p>
            <a:pPr lvl="1"/>
            <a:r>
              <a:rPr lang="en-US" dirty="0"/>
              <a:t>That code can be found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76BE8-D344-4F63-D1A2-2B01668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D637-6F02-6E85-489B-998673D5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Research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D5C9-3120-D840-6A3E-D3ED8256A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following slides provide an example of how the transformer can be adapted and updated for research outputs.</a:t>
            </a:r>
          </a:p>
          <a:p>
            <a:pPr lvl="1"/>
            <a:r>
              <a:rPr lang="en-US" dirty="0"/>
              <a:t>For this work, the </a:t>
            </a:r>
            <a:r>
              <a:rPr lang="en-US" b="1" dirty="0"/>
              <a:t>transformer encoder</a:t>
            </a:r>
            <a:r>
              <a:rPr lang="en-US" dirty="0"/>
              <a:t> was adapted for a </a:t>
            </a:r>
            <a:r>
              <a:rPr lang="en-US" b="1" dirty="0"/>
              <a:t>multi-label classification task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Paste sites are valuable sources for proactive cyber threat intelligence as they hold pertinent information regarding future threats and prior breaches.</a:t>
            </a:r>
          </a:p>
          <a:p>
            <a:pPr lvl="1"/>
            <a:r>
              <a:rPr lang="en-US" dirty="0"/>
              <a:t>Although cybersecurity risk management frameworks (CRMFs) and CTI are individually valuable for cybersecurity, no prior research has investigated how utilizing a CRMF (e.g., MITRE ATT&amp;CK) along with paste site data can fuse CTI.</a:t>
            </a:r>
          </a:p>
          <a:p>
            <a:endParaRPr lang="en-US" dirty="0"/>
          </a:p>
          <a:p>
            <a:r>
              <a:rPr lang="en-US" dirty="0"/>
              <a:t>Automatically mapping exploit code from paste sites to ATT&amp;CK Techniques can fuse adversary threat intelligence which may be used for prevention and detection abilities across organizations.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C8301-6F71-437F-C15A-BE5EA7E8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3F7FC-434D-FB4F-97D0-CB6ABAE0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655" y="6340447"/>
            <a:ext cx="2743200" cy="365125"/>
          </a:xfrm>
        </p:spPr>
        <p:txBody>
          <a:bodyPr/>
          <a:lstStyle/>
          <a:p>
            <a:fld id="{AA13DA4C-1298-2342-A7E2-1AAA85F361D3}" type="slidenum">
              <a:rPr lang="en-US" smtClean="0">
                <a:latin typeface="Neue Haas Grotesk Text Pro" panose="020B0504020202020204" pitchFamily="34" charset="77"/>
              </a:rPr>
              <a:t>15</a:t>
            </a:fld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2AE744-42A9-9B4F-A3C4-99B36E03C3EE}"/>
              </a:ext>
            </a:extLst>
          </p:cNvPr>
          <p:cNvSpPr txBox="1">
            <a:spLocks/>
          </p:cNvSpPr>
          <p:nvPr/>
        </p:nvSpPr>
        <p:spPr>
          <a:xfrm>
            <a:off x="735330" y="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Research Outputs</a:t>
            </a:r>
            <a:endParaRPr lang="en-US" sz="3200" b="1" dirty="0">
              <a:latin typeface="Neue Haas Grotesk Text Pro" panose="020B0504020202020204" pitchFamily="34" charset="77"/>
              <a:cs typeface="FUTURA MEDIUM" panose="020B0602020204020303" pitchFamily="34" charset="-79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7BC337D2-9083-414F-B7CB-40901907BBCA}"/>
              </a:ext>
            </a:extLst>
          </p:cNvPr>
          <p:cNvSpPr txBox="1">
            <a:spLocks/>
          </p:cNvSpPr>
          <p:nvPr/>
        </p:nvSpPr>
        <p:spPr>
          <a:xfrm>
            <a:off x="399772" y="5162469"/>
            <a:ext cx="11540938" cy="16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(Body)"/>
                <a:cs typeface="Futura Medium" panose="020B0602020204020303" pitchFamily="34" charset="-79"/>
              </a:rPr>
              <a:t>Labeling paste site source code to multiple techniques can help organizations identify gaps in their current security posture as well as understand the technical aspects of an adversary's attack lifecycle.</a:t>
            </a:r>
            <a:endParaRPr lang="en-US" sz="1050" dirty="0">
              <a:latin typeface="Calibri (Body)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 (Body)"/>
                <a:cs typeface="Futura Medium" panose="020B0602020204020303" pitchFamily="34" charset="-79"/>
              </a:rPr>
              <a:t>Our objective in this study is to develop a novel multi-label classification (MLC) method that automatically maps lengthy source code from paste sites to the ATT&amp;CK CRMF to aid proactive CTI.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495BC1E-8015-2D94-20D7-87026D365FEB}"/>
              </a:ext>
            </a:extLst>
          </p:cNvPr>
          <p:cNvGrpSpPr/>
          <p:nvPr/>
        </p:nvGrpSpPr>
        <p:grpSpPr>
          <a:xfrm>
            <a:off x="724739" y="1079076"/>
            <a:ext cx="10742523" cy="4035756"/>
            <a:chOff x="-200270" y="1091913"/>
            <a:chExt cx="10742523" cy="4035756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A34742A-951C-EBDA-2D34-0F0EAE5E91D8}"/>
                </a:ext>
              </a:extLst>
            </p:cNvPr>
            <p:cNvSpPr txBox="1"/>
            <p:nvPr/>
          </p:nvSpPr>
          <p:spPr>
            <a:xfrm>
              <a:off x="-200270" y="4866059"/>
              <a:ext cx="107425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Neue Haas Grotesk Text Pro" panose="020B0504020202020204" pitchFamily="34" charset="77"/>
                </a:rPr>
                <a:t>Figure 4. </a:t>
              </a:r>
              <a:r>
                <a:rPr lang="en-US" sz="1100" dirty="0">
                  <a:latin typeface="Neue Haas Grotesk Text Pro" panose="020B0504020202020204" pitchFamily="34" charset="77"/>
                </a:rPr>
                <a:t>Mapping a Sample Distributed Denial of Service (DDoS) exploit code from Pastebin to multiple MITRE ATT&amp;CK Techniques under Separate Tactics.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57F03BF-275E-DE95-F937-4694F1CE307E}"/>
                </a:ext>
              </a:extLst>
            </p:cNvPr>
            <p:cNvGrpSpPr/>
            <p:nvPr/>
          </p:nvGrpSpPr>
          <p:grpSpPr>
            <a:xfrm>
              <a:off x="892638" y="1091913"/>
              <a:ext cx="2973395" cy="3737265"/>
              <a:chOff x="2609349" y="1139333"/>
              <a:chExt cx="2988929" cy="4110789"/>
            </a:xfrm>
          </p:grpSpPr>
          <p:pic>
            <p:nvPicPr>
              <p:cNvPr id="253" name="Picture 252" descr="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B8932854-80A8-BF46-B2BE-B6A0909176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506" b="8537"/>
              <a:stretch/>
            </p:blipFill>
            <p:spPr>
              <a:xfrm>
                <a:off x="2609350" y="2012593"/>
                <a:ext cx="2988928" cy="323752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54" name="Picture 253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AAF7DBAD-480F-44B8-F305-1A2C90612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09349" y="1139333"/>
                <a:ext cx="2988928" cy="88920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p:grp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3DE04CA-B590-FBD0-E381-9EA3FDE6E089}"/>
                </a:ext>
              </a:extLst>
            </p:cNvPr>
            <p:cNvSpPr/>
            <p:nvPr/>
          </p:nvSpPr>
          <p:spPr>
            <a:xfrm>
              <a:off x="3690035" y="1654860"/>
              <a:ext cx="1890179" cy="80840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65E94"/>
                </a:solidFill>
                <a:latin typeface="Neue Haas Grotesk Text Pro" panose="020B0504020202020204" pitchFamily="34" charset="77"/>
              </a:endParaRP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2C89C07B-4982-C374-E64A-06D69137B0E6}"/>
                </a:ext>
              </a:extLst>
            </p:cNvPr>
            <p:cNvGrpSpPr/>
            <p:nvPr/>
          </p:nvGrpSpPr>
          <p:grpSpPr>
            <a:xfrm>
              <a:off x="4037321" y="1973982"/>
              <a:ext cx="2377973" cy="489979"/>
              <a:chOff x="7073619" y="1516825"/>
              <a:chExt cx="2390396" cy="538950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71A930DE-6181-7408-775F-9CB83DB69B19}"/>
                  </a:ext>
                </a:extLst>
              </p:cNvPr>
              <p:cNvSpPr/>
              <p:nvPr/>
            </p:nvSpPr>
            <p:spPr>
              <a:xfrm>
                <a:off x="8131047" y="1516825"/>
                <a:ext cx="284932" cy="305967"/>
              </a:xfrm>
              <a:prstGeom prst="ellipse">
                <a:avLst/>
              </a:prstGeom>
              <a:noFill/>
              <a:ln w="38100">
                <a:solidFill>
                  <a:srgbClr val="BE51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solidFill>
                    <a:schemeClr val="tx1"/>
                  </a:solidFill>
                  <a:latin typeface="Neue Haas Grotesk Text Pro" panose="020B0504020202020204" pitchFamily="34" charset="77"/>
                </a:endParaRPr>
              </a:p>
            </p:txBody>
          </p:sp>
          <p:pic>
            <p:nvPicPr>
              <p:cNvPr id="251" name="Graphic 250" descr="User with solid fill">
                <a:extLst>
                  <a:ext uri="{FF2B5EF4-FFF2-40B4-BE49-F238E27FC236}">
                    <a16:creationId xmlns:a16="http://schemas.microsoft.com/office/drawing/2014/main" id="{97AA7FFD-5023-A5DC-B585-7920FA633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76650" y="1549416"/>
                <a:ext cx="203815" cy="218902"/>
              </a:xfrm>
              <a:prstGeom prst="rect">
                <a:avLst/>
              </a:prstGeom>
            </p:spPr>
          </p:pic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E8599C6-C690-EAA9-C1A6-2D89DC873DB4}"/>
                  </a:ext>
                </a:extLst>
              </p:cNvPr>
              <p:cNvSpPr txBox="1"/>
              <p:nvPr/>
            </p:nvSpPr>
            <p:spPr>
              <a:xfrm>
                <a:off x="7073619" y="1786471"/>
                <a:ext cx="2390396" cy="269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055E94"/>
                    </a:solidFill>
                    <a:latin typeface="Neue Haas Grotesk Text Pro" panose="020B0504020202020204" pitchFamily="34" charset="77"/>
                  </a:rPr>
                  <a:t>Resource Development</a:t>
                </a:r>
              </a:p>
            </p:txBody>
          </p: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CDF1694-7DBA-8D59-A411-226EF853BF8B}"/>
                </a:ext>
              </a:extLst>
            </p:cNvPr>
            <p:cNvSpPr/>
            <p:nvPr/>
          </p:nvSpPr>
          <p:spPr>
            <a:xfrm>
              <a:off x="4386061" y="2488114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Acquire Infrastructure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5D1668D7-512F-9978-9F88-47BBC163CFDC}"/>
                </a:ext>
              </a:extLst>
            </p:cNvPr>
            <p:cNvSpPr/>
            <p:nvPr/>
          </p:nvSpPr>
          <p:spPr>
            <a:xfrm>
              <a:off x="4386061" y="2664315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Compromise Accounts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798C50E-6EAF-FE48-726B-126B78F02D83}"/>
                </a:ext>
              </a:extLst>
            </p:cNvPr>
            <p:cNvSpPr/>
            <p:nvPr/>
          </p:nvSpPr>
          <p:spPr>
            <a:xfrm>
              <a:off x="4386061" y="2839163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Compromise Infras.</a:t>
              </a:r>
              <a:endParaRPr lang="en-US" sz="1100" dirty="0">
                <a:solidFill>
                  <a:srgbClr val="065E94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1B4A1E4C-9EEA-37B5-AA27-05ED5DE8DACE}"/>
                </a:ext>
              </a:extLst>
            </p:cNvPr>
            <p:cNvSpPr/>
            <p:nvPr/>
          </p:nvSpPr>
          <p:spPr>
            <a:xfrm>
              <a:off x="4386061" y="3014433"/>
              <a:ext cx="1718342" cy="1364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chemeClr val="accent4">
                      <a:lumMod val="75000"/>
                    </a:schemeClr>
                  </a:solidFill>
                  <a:latin typeface="Neue Haas Grotesk Text Pro" panose="020B0504020202020204" pitchFamily="34" charset="77"/>
                </a:rPr>
                <a:t>Develop Capabilities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CCB771-8101-678A-BC17-26D0A3422B3F}"/>
                </a:ext>
              </a:extLst>
            </p:cNvPr>
            <p:cNvSpPr/>
            <p:nvPr/>
          </p:nvSpPr>
          <p:spPr>
            <a:xfrm>
              <a:off x="4386061" y="3195397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Establish Accounts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6CBF6A0-6FC7-ED71-1129-AE923051E4C6}"/>
                </a:ext>
              </a:extLst>
            </p:cNvPr>
            <p:cNvSpPr/>
            <p:nvPr/>
          </p:nvSpPr>
          <p:spPr>
            <a:xfrm>
              <a:off x="4386061" y="3371598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Obtain Capabilities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D05ED7B-B9F6-28F4-4EB5-B2AA1713A1DF}"/>
                </a:ext>
              </a:extLst>
            </p:cNvPr>
            <p:cNvSpPr/>
            <p:nvPr/>
          </p:nvSpPr>
          <p:spPr>
            <a:xfrm>
              <a:off x="4386061" y="3555099"/>
              <a:ext cx="1718342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Stage Capabilities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F14CC18-0EA9-8892-9765-E733186EA998}"/>
                </a:ext>
              </a:extLst>
            </p:cNvPr>
            <p:cNvSpPr/>
            <p:nvPr/>
          </p:nvSpPr>
          <p:spPr>
            <a:xfrm>
              <a:off x="4355758" y="1901808"/>
              <a:ext cx="1787238" cy="18350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17FFBC1-A96D-E2DA-CE68-FDD3875061FB}"/>
                </a:ext>
              </a:extLst>
            </p:cNvPr>
            <p:cNvSpPr/>
            <p:nvPr/>
          </p:nvSpPr>
          <p:spPr>
            <a:xfrm>
              <a:off x="4355756" y="1901808"/>
              <a:ext cx="1787239" cy="5425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20BD480F-1D0F-BEC9-F162-550C6FBA097E}"/>
                </a:ext>
              </a:extLst>
            </p:cNvPr>
            <p:cNvGrpSpPr/>
            <p:nvPr/>
          </p:nvGrpSpPr>
          <p:grpSpPr>
            <a:xfrm>
              <a:off x="4355756" y="1519656"/>
              <a:ext cx="4871677" cy="2553869"/>
              <a:chOff x="6444043" y="1274336"/>
              <a:chExt cx="4897128" cy="2809118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37DA0C5E-8A59-802A-455D-298FF48A9B82}"/>
                  </a:ext>
                </a:extLst>
              </p:cNvPr>
              <p:cNvGrpSpPr/>
              <p:nvPr/>
            </p:nvGrpSpPr>
            <p:grpSpPr>
              <a:xfrm>
                <a:off x="8239909" y="1693173"/>
                <a:ext cx="1496360" cy="2390281"/>
                <a:chOff x="10132012" y="1477580"/>
                <a:chExt cx="1496360" cy="2390281"/>
              </a:xfrm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D7DE4C2E-6CA2-99CB-6196-A176CAA2D538}"/>
                    </a:ext>
                  </a:extLst>
                </p:cNvPr>
                <p:cNvGrpSpPr/>
                <p:nvPr/>
              </p:nvGrpSpPr>
              <p:grpSpPr>
                <a:xfrm>
                  <a:off x="10144125" y="1601202"/>
                  <a:ext cx="1484247" cy="2222930"/>
                  <a:chOff x="9934529" y="1765726"/>
                  <a:chExt cx="1484247" cy="2222930"/>
                </a:xfrm>
              </p:grpSpPr>
              <p:grpSp>
                <p:nvGrpSpPr>
                  <p:cNvPr id="238" name="Group 237">
                    <a:extLst>
                      <a:ext uri="{FF2B5EF4-FFF2-40B4-BE49-F238E27FC236}">
                        <a16:creationId xmlns:a16="http://schemas.microsoft.com/office/drawing/2014/main" id="{B05411E3-D99D-9C89-112C-CA99FF16F8BA}"/>
                      </a:ext>
                    </a:extLst>
                  </p:cNvPr>
                  <p:cNvGrpSpPr/>
                  <p:nvPr/>
                </p:nvGrpSpPr>
                <p:grpSpPr>
                  <a:xfrm>
                    <a:off x="9934529" y="1765726"/>
                    <a:ext cx="1484247" cy="484651"/>
                    <a:chOff x="9160441" y="1753751"/>
                    <a:chExt cx="1484247" cy="484651"/>
                  </a:xfrm>
                </p:grpSpPr>
                <p:pic>
                  <p:nvPicPr>
                    <p:cNvPr id="248" name="Graphic 247" descr="Shredder with solid fill">
                      <a:extLst>
                        <a:ext uri="{FF2B5EF4-FFF2-40B4-BE49-F238E27FC236}">
                          <a16:creationId xmlns:a16="http://schemas.microsoft.com/office/drawing/2014/main" id="{A9F89C78-6F08-E10D-F34B-FA49B8898F5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799766" y="1753751"/>
                      <a:ext cx="203814" cy="21890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9" name="TextBox 248">
                      <a:extLst>
                        <a:ext uri="{FF2B5EF4-FFF2-40B4-BE49-F238E27FC236}">
                          <a16:creationId xmlns:a16="http://schemas.microsoft.com/office/drawing/2014/main" id="{656A3BDA-83FA-CDA3-55D1-08AC168562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60441" y="1969098"/>
                      <a:ext cx="1484247" cy="2693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55E94"/>
                          </a:solidFill>
                          <a:latin typeface="Neue Haas Grotesk Text Pro" panose="020B0504020202020204" pitchFamily="34" charset="77"/>
                        </a:rPr>
                        <a:t>Impact</a:t>
                      </a:r>
                    </a:p>
                  </p:txBody>
                </p:sp>
              </p:grp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5DCCB042-E01A-6D11-9790-EBFE2BAC91C5}"/>
                      </a:ext>
                    </a:extLst>
                  </p:cNvPr>
                  <p:cNvSpPr/>
                  <p:nvPr/>
                </p:nvSpPr>
                <p:spPr>
                  <a:xfrm>
                    <a:off x="9943759" y="2281823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Sys. Shutdown</a:t>
                    </a: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60619424-DE2F-E620-3341-BB56617B1EF8}"/>
                      </a:ext>
                    </a:extLst>
                  </p:cNvPr>
                  <p:cNvSpPr/>
                  <p:nvPr/>
                </p:nvSpPr>
                <p:spPr>
                  <a:xfrm>
                    <a:off x="9943763" y="2475636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Data Destruction</a:t>
                    </a: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FFDF02A7-CBCE-5AD4-9B13-8513B516014A}"/>
                      </a:ext>
                    </a:extLst>
                  </p:cNvPr>
                  <p:cNvSpPr/>
                  <p:nvPr/>
                </p:nvSpPr>
                <p:spPr>
                  <a:xfrm>
                    <a:off x="9943763" y="2667960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Data Encrypted</a:t>
                    </a:r>
                    <a:endParaRPr lang="en-US" sz="1100" dirty="0">
                      <a:solidFill>
                        <a:srgbClr val="065E94"/>
                      </a:solidFill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1E524BB5-E345-3422-E547-47250A018B7C}"/>
                      </a:ext>
                    </a:extLst>
                  </p:cNvPr>
                  <p:cNvSpPr/>
                  <p:nvPr/>
                </p:nvSpPr>
                <p:spPr>
                  <a:xfrm>
                    <a:off x="9943763" y="2860747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Data Manipulation</a:t>
                    </a: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F6174797-2AF1-F966-159C-0D70D1ECA96B}"/>
                      </a:ext>
                    </a:extLst>
                  </p:cNvPr>
                  <p:cNvSpPr/>
                  <p:nvPr/>
                </p:nvSpPr>
                <p:spPr>
                  <a:xfrm>
                    <a:off x="9943763" y="3059797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Defacement</a:t>
                    </a: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FD256F52-7C63-1D00-46FD-0C3597D6FBE7}"/>
                      </a:ext>
                    </a:extLst>
                  </p:cNvPr>
                  <p:cNvSpPr/>
                  <p:nvPr/>
                </p:nvSpPr>
                <p:spPr>
                  <a:xfrm>
                    <a:off x="9943763" y="3253610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Disk Wipe</a:t>
                    </a: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44D0923-F667-9AEC-BC7C-4AE234C7CBC0}"/>
                      </a:ext>
                    </a:extLst>
                  </p:cNvPr>
                  <p:cNvSpPr/>
                  <p:nvPr/>
                </p:nvSpPr>
                <p:spPr>
                  <a:xfrm>
                    <a:off x="9943763" y="3455450"/>
                    <a:ext cx="1427536" cy="150126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065E94"/>
                        </a:solidFill>
                        <a:latin typeface="Neue Haas Grotesk Text Pro" panose="020B0504020202020204" pitchFamily="34" charset="77"/>
                      </a:rPr>
                      <a:t>Service Stop</a:t>
                    </a: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51789C99-2892-5CCC-8605-18C392A0F4ED}"/>
                      </a:ext>
                    </a:extLst>
                  </p:cNvPr>
                  <p:cNvSpPr/>
                  <p:nvPr/>
                </p:nvSpPr>
                <p:spPr>
                  <a:xfrm>
                    <a:off x="9950102" y="3838530"/>
                    <a:ext cx="1427536" cy="150126"/>
                  </a:xfrm>
                  <a:prstGeom prst="rect">
                    <a:avLst/>
                  </a:prstGeom>
                  <a:solidFill>
                    <a:srgbClr val="E6CFFD"/>
                  </a:solidFill>
                  <a:ln w="1905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sz="1100" dirty="0">
                        <a:solidFill>
                          <a:srgbClr val="7030A0"/>
                        </a:solidFill>
                        <a:latin typeface="Neue Haas Grotesk Text Pro" panose="020B0504020202020204" pitchFamily="34" charset="77"/>
                      </a:rPr>
                      <a:t>Endpoint DoS</a:t>
                    </a: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E6C16DDA-015C-DF02-7FF5-6EFFBC859F18}"/>
                      </a:ext>
                    </a:extLst>
                  </p:cNvPr>
                  <p:cNvSpPr/>
                  <p:nvPr/>
                </p:nvSpPr>
                <p:spPr>
                  <a:xfrm>
                    <a:off x="9953646" y="3647992"/>
                    <a:ext cx="1427536" cy="150126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905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eue Haas Grotesk Text Pro" panose="020B0504020202020204" pitchFamily="34" charset="77"/>
                      </a:rPr>
                      <a:t>Network DoS</a:t>
                    </a:r>
                  </a:p>
                </p:txBody>
              </p:sp>
            </p:grp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CE5DB3B7-106C-1FC5-A064-628FFB43E8A6}"/>
                    </a:ext>
                  </a:extLst>
                </p:cNvPr>
                <p:cNvSpPr/>
                <p:nvPr/>
              </p:nvSpPr>
              <p:spPr>
                <a:xfrm>
                  <a:off x="10132012" y="1477580"/>
                  <a:ext cx="1484247" cy="239028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1B767AAF-7EDF-B551-6D64-A1512A3A7A32}"/>
                    </a:ext>
                  </a:extLst>
                </p:cNvPr>
                <p:cNvSpPr/>
                <p:nvPr/>
              </p:nvSpPr>
              <p:spPr>
                <a:xfrm>
                  <a:off x="10132012" y="1477580"/>
                  <a:ext cx="1484249" cy="60121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3" name="Picture 2" descr="FAQ | MITRE ATT&amp;amp;CK®">
                <a:extLst>
                  <a:ext uri="{FF2B5EF4-FFF2-40B4-BE49-F238E27FC236}">
                    <a16:creationId xmlns:a16="http://schemas.microsoft.com/office/drawing/2014/main" id="{7E260541-8867-58BC-C885-BCE0D8811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840" y="1375810"/>
                <a:ext cx="2034170" cy="215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6657581-58E3-7551-5100-EE463591B373}"/>
                  </a:ext>
                </a:extLst>
              </p:cNvPr>
              <p:cNvSpPr/>
              <p:nvPr/>
            </p:nvSpPr>
            <p:spPr>
              <a:xfrm>
                <a:off x="6444043" y="1274336"/>
                <a:ext cx="4897128" cy="41508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0" name="Right Brace 209">
              <a:extLst>
                <a:ext uri="{FF2B5EF4-FFF2-40B4-BE49-F238E27FC236}">
                  <a16:creationId xmlns:a16="http://schemas.microsoft.com/office/drawing/2014/main" id="{F0C4DA18-0AB3-28FE-CE52-57573C67DA0A}"/>
                </a:ext>
              </a:extLst>
            </p:cNvPr>
            <p:cNvSpPr/>
            <p:nvPr/>
          </p:nvSpPr>
          <p:spPr>
            <a:xfrm>
              <a:off x="9348306" y="1936642"/>
              <a:ext cx="225905" cy="46996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ight Brace 210">
              <a:extLst>
                <a:ext uri="{FF2B5EF4-FFF2-40B4-BE49-F238E27FC236}">
                  <a16:creationId xmlns:a16="http://schemas.microsoft.com/office/drawing/2014/main" id="{2F48A8C5-94AA-25C6-8C7D-4A81096CEDB2}"/>
                </a:ext>
              </a:extLst>
            </p:cNvPr>
            <p:cNvSpPr/>
            <p:nvPr/>
          </p:nvSpPr>
          <p:spPr>
            <a:xfrm>
              <a:off x="9355595" y="2515405"/>
              <a:ext cx="225905" cy="178468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380314AD-A879-7DD9-C2B2-F9C30DDA8069}"/>
                </a:ext>
              </a:extLst>
            </p:cNvPr>
            <p:cNvSpPr txBox="1"/>
            <p:nvPr/>
          </p:nvSpPr>
          <p:spPr>
            <a:xfrm rot="5400000">
              <a:off x="8636555" y="2058650"/>
              <a:ext cx="2173087" cy="267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" b="1" dirty="0">
                  <a:solidFill>
                    <a:srgbClr val="BE5107"/>
                  </a:solidFill>
                  <a:latin typeface="Neue Haas Grotesk Text Pro" panose="020B0504020202020204" pitchFamily="34" charset="77"/>
                </a:rPr>
                <a:t>Tactics</a:t>
              </a:r>
              <a:endParaRPr lang="en-US" sz="1200" b="1" dirty="0">
                <a:solidFill>
                  <a:srgbClr val="BE5107"/>
                </a:solidFill>
                <a:latin typeface="Neue Haas Grotesk Text Pro" panose="020B0504020202020204" pitchFamily="34" charset="77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025A661-95EC-F07F-30B4-3C3F0F51C905}"/>
                </a:ext>
              </a:extLst>
            </p:cNvPr>
            <p:cNvSpPr txBox="1"/>
            <p:nvPr/>
          </p:nvSpPr>
          <p:spPr>
            <a:xfrm rot="5400000">
              <a:off x="8638680" y="3288636"/>
              <a:ext cx="2173087" cy="267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" b="1" dirty="0">
                  <a:solidFill>
                    <a:srgbClr val="BE5107"/>
                  </a:solidFill>
                  <a:latin typeface="Neue Haas Grotesk Text Pro" panose="020B0504020202020204" pitchFamily="34" charset="77"/>
                </a:rPr>
                <a:t>Techniques</a:t>
              </a:r>
              <a:endParaRPr lang="en-US" sz="1200" b="1" dirty="0">
                <a:solidFill>
                  <a:srgbClr val="BE5107"/>
                </a:solidFill>
                <a:latin typeface="Neue Haas Grotesk Text Pro" panose="020B0504020202020204" pitchFamily="34" charset="77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AE10696-4208-1527-A09C-EB3A1C635A3C}"/>
                </a:ext>
              </a:extLst>
            </p:cNvPr>
            <p:cNvSpPr/>
            <p:nvPr/>
          </p:nvSpPr>
          <p:spPr>
            <a:xfrm>
              <a:off x="7640492" y="2482026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BITS Job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A0AE6061-DCC1-FDDF-E70A-21CFC2C61D5E}"/>
                </a:ext>
              </a:extLst>
            </p:cNvPr>
            <p:cNvSpPr/>
            <p:nvPr/>
          </p:nvSpPr>
          <p:spPr>
            <a:xfrm>
              <a:off x="7640492" y="2658228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Build Image on Host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DF9A6A8-315E-0F4C-2C3F-5EF63568281C}"/>
                </a:ext>
              </a:extLst>
            </p:cNvPr>
            <p:cNvSpPr/>
            <p:nvPr/>
          </p:nvSpPr>
          <p:spPr>
            <a:xfrm>
              <a:off x="7640492" y="2833077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Deploy Container</a:t>
              </a:r>
              <a:endParaRPr lang="en-US" sz="1100" dirty="0">
                <a:solidFill>
                  <a:srgbClr val="065E94"/>
                </a:solidFill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48D615B-63DD-B2A9-FDB3-8A0A948BAB6D}"/>
                </a:ext>
              </a:extLst>
            </p:cNvPr>
            <p:cNvSpPr/>
            <p:nvPr/>
          </p:nvSpPr>
          <p:spPr>
            <a:xfrm>
              <a:off x="7640492" y="3008346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Hide Artifacts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F9602E46-4C32-5276-4BC5-399F60031763}"/>
                </a:ext>
              </a:extLst>
            </p:cNvPr>
            <p:cNvSpPr/>
            <p:nvPr/>
          </p:nvSpPr>
          <p:spPr>
            <a:xfrm>
              <a:off x="7640492" y="3189310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Execution Guardrails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1EC50C1-1C62-30CB-1D84-F08915F3B812}"/>
                </a:ext>
              </a:extLst>
            </p:cNvPr>
            <p:cNvSpPr/>
            <p:nvPr/>
          </p:nvSpPr>
          <p:spPr>
            <a:xfrm>
              <a:off x="7640492" y="3365512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Modify Registry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0E0D2DB-1158-65B8-791B-C64F2D36D168}"/>
                </a:ext>
              </a:extLst>
            </p:cNvPr>
            <p:cNvSpPr/>
            <p:nvPr/>
          </p:nvSpPr>
          <p:spPr>
            <a:xfrm>
              <a:off x="7640492" y="3549012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Service Stop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7DD25CE-5CF2-2ACB-E356-1D03C2314F1D}"/>
                </a:ext>
              </a:extLst>
            </p:cNvPr>
            <p:cNvSpPr/>
            <p:nvPr/>
          </p:nvSpPr>
          <p:spPr>
            <a:xfrm>
              <a:off x="7649201" y="4216880"/>
              <a:ext cx="1562129" cy="136485"/>
            </a:xfrm>
            <a:prstGeom prst="rect">
              <a:avLst/>
            </a:prstGeom>
            <a:solidFill>
              <a:srgbClr val="F5CDC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C00000"/>
                  </a:solidFill>
                  <a:latin typeface="Neue Haas Grotesk Text Pro" panose="020B0504020202020204" pitchFamily="34" charset="77"/>
                </a:rPr>
                <a:t>Impair Defenses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4045979-34EC-FA3B-BDFE-CD8E7BC98915}"/>
                </a:ext>
              </a:extLst>
            </p:cNvPr>
            <p:cNvSpPr/>
            <p:nvPr/>
          </p:nvSpPr>
          <p:spPr>
            <a:xfrm>
              <a:off x="7640492" y="3724058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Masquerading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E82115BB-9E5F-B51F-C68B-811FE5571876}"/>
                </a:ext>
              </a:extLst>
            </p:cNvPr>
            <p:cNvSpPr/>
            <p:nvPr/>
          </p:nvSpPr>
          <p:spPr>
            <a:xfrm>
              <a:off x="7617364" y="1895723"/>
              <a:ext cx="1610069" cy="24860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ACCA45F-7FAB-DBFB-FF57-7327FE06939F}"/>
                </a:ext>
              </a:extLst>
            </p:cNvPr>
            <p:cNvSpPr/>
            <p:nvPr/>
          </p:nvSpPr>
          <p:spPr>
            <a:xfrm>
              <a:off x="7617364" y="1895722"/>
              <a:ext cx="1610070" cy="546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A68F8A-796F-2480-C08C-CD1267929EBB}"/>
                </a:ext>
              </a:extLst>
            </p:cNvPr>
            <p:cNvSpPr txBox="1"/>
            <p:nvPr/>
          </p:nvSpPr>
          <p:spPr>
            <a:xfrm>
              <a:off x="7380892" y="2211125"/>
              <a:ext cx="21730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55E94"/>
                  </a:solidFill>
                  <a:latin typeface="Neue Haas Grotesk Text Pro" panose="020B0504020202020204" pitchFamily="34" charset="77"/>
                </a:rPr>
                <a:t>Defense Evasion</a:t>
              </a: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8957D76-91A0-C11E-A21C-08E74A8AB5A2}"/>
                </a:ext>
              </a:extLst>
            </p:cNvPr>
            <p:cNvSpPr/>
            <p:nvPr/>
          </p:nvSpPr>
          <p:spPr>
            <a:xfrm>
              <a:off x="6749986" y="1971327"/>
              <a:ext cx="283451" cy="278165"/>
            </a:xfrm>
            <a:prstGeom prst="ellipse">
              <a:avLst/>
            </a:prstGeom>
            <a:noFill/>
            <a:ln w="38100">
              <a:solidFill>
                <a:srgbClr val="BE51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Neue Haas Grotesk Text Pro" panose="020B0504020202020204" pitchFamily="34" charset="77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930BEDC5-81C0-31AA-844F-6FD394740284}"/>
                </a:ext>
              </a:extLst>
            </p:cNvPr>
            <p:cNvSpPr/>
            <p:nvPr/>
          </p:nvSpPr>
          <p:spPr>
            <a:xfrm>
              <a:off x="8326285" y="1964662"/>
              <a:ext cx="283451" cy="278165"/>
            </a:xfrm>
            <a:prstGeom prst="ellipse">
              <a:avLst/>
            </a:prstGeom>
            <a:noFill/>
            <a:ln w="38100">
              <a:solidFill>
                <a:srgbClr val="BE51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Neue Haas Grotesk Text Pro" panose="020B0504020202020204" pitchFamily="34" charset="77"/>
              </a:endParaRPr>
            </a:p>
          </p:txBody>
        </p:sp>
        <p:pic>
          <p:nvPicPr>
            <p:cNvPr id="228" name="Graphic 227" descr="Low Vision with solid fill">
              <a:extLst>
                <a:ext uri="{FF2B5EF4-FFF2-40B4-BE49-F238E27FC236}">
                  <a16:creationId xmlns:a16="http://schemas.microsoft.com/office/drawing/2014/main" id="{2221A786-FBAA-E7FC-59AF-2DC23738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358559" y="1995812"/>
              <a:ext cx="218900" cy="218906"/>
            </a:xfrm>
            <a:prstGeom prst="rect">
              <a:avLst/>
            </a:prstGeom>
          </p:spPr>
        </p:pic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29A0264B-C027-8E79-B2D8-AF4B200AA16A}"/>
                </a:ext>
              </a:extLst>
            </p:cNvPr>
            <p:cNvSpPr/>
            <p:nvPr/>
          </p:nvSpPr>
          <p:spPr>
            <a:xfrm>
              <a:off x="7643451" y="3888640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Pre-OS Boot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AA6297D-5E7C-D19B-5A2C-95FB37DCE273}"/>
                </a:ext>
              </a:extLst>
            </p:cNvPr>
            <p:cNvSpPr/>
            <p:nvPr/>
          </p:nvSpPr>
          <p:spPr>
            <a:xfrm>
              <a:off x="7643451" y="4053176"/>
              <a:ext cx="1562129" cy="1364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65E94"/>
                  </a:solidFill>
                  <a:latin typeface="Neue Haas Grotesk Text Pro" panose="020B0504020202020204" pitchFamily="34" charset="77"/>
                </a:rPr>
                <a:t>Process Injection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02C297FC-9ACA-E7DC-D2A9-1012819C618C}"/>
              </a:ext>
            </a:extLst>
          </p:cNvPr>
          <p:cNvSpPr txBox="1"/>
          <p:nvPr/>
        </p:nvSpPr>
        <p:spPr>
          <a:xfrm>
            <a:off x="2067969" y="2560982"/>
            <a:ext cx="2692605" cy="121723"/>
          </a:xfrm>
          <a:prstGeom prst="rect">
            <a:avLst/>
          </a:prstGeom>
          <a:solidFill>
            <a:srgbClr val="7030A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502B983-392C-C85F-9718-6A8E1336A861}"/>
              </a:ext>
            </a:extLst>
          </p:cNvPr>
          <p:cNvSpPr txBox="1"/>
          <p:nvPr/>
        </p:nvSpPr>
        <p:spPr>
          <a:xfrm>
            <a:off x="2067969" y="2736327"/>
            <a:ext cx="2692605" cy="315715"/>
          </a:xfrm>
          <a:prstGeom prst="rect">
            <a:avLst/>
          </a:prstGeom>
          <a:solidFill>
            <a:schemeClr val="accent6">
              <a:alpha val="224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738BF30-B975-9E5C-9A03-82B9FB0204F6}"/>
              </a:ext>
            </a:extLst>
          </p:cNvPr>
          <p:cNvSpPr txBox="1"/>
          <p:nvPr/>
        </p:nvSpPr>
        <p:spPr>
          <a:xfrm>
            <a:off x="2067969" y="3772794"/>
            <a:ext cx="2692605" cy="382015"/>
          </a:xfrm>
          <a:prstGeom prst="rect">
            <a:avLst/>
          </a:prstGeom>
          <a:solidFill>
            <a:schemeClr val="accent4">
              <a:alpha val="224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5545F50-4D72-4E02-8853-B4D590275DA8}"/>
              </a:ext>
            </a:extLst>
          </p:cNvPr>
          <p:cNvSpPr txBox="1"/>
          <p:nvPr/>
        </p:nvSpPr>
        <p:spPr>
          <a:xfrm>
            <a:off x="2062214" y="4447470"/>
            <a:ext cx="2692605" cy="347286"/>
          </a:xfrm>
          <a:prstGeom prst="rect">
            <a:avLst/>
          </a:prstGeom>
          <a:solidFill>
            <a:srgbClr val="C0000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7EC2C3D-5676-A30E-0369-893C518B8BC9}"/>
              </a:ext>
            </a:extLst>
          </p:cNvPr>
          <p:cNvSpPr txBox="1"/>
          <p:nvPr/>
        </p:nvSpPr>
        <p:spPr>
          <a:xfrm>
            <a:off x="2062214" y="4193901"/>
            <a:ext cx="2692605" cy="215641"/>
          </a:xfrm>
          <a:prstGeom prst="rect">
            <a:avLst/>
          </a:prstGeom>
          <a:solidFill>
            <a:srgbClr val="7030A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FF2099E-9C4A-174E-76E6-318658253BFD}"/>
              </a:ext>
            </a:extLst>
          </p:cNvPr>
          <p:cNvSpPr txBox="1"/>
          <p:nvPr/>
        </p:nvSpPr>
        <p:spPr>
          <a:xfrm>
            <a:off x="2064443" y="3117972"/>
            <a:ext cx="2692605" cy="347287"/>
          </a:xfrm>
          <a:prstGeom prst="rect">
            <a:avLst/>
          </a:prstGeom>
          <a:solidFill>
            <a:srgbClr val="C0000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DB90F910-23EE-DB72-F7EE-5D716E64A408}"/>
              </a:ext>
            </a:extLst>
          </p:cNvPr>
          <p:cNvSpPr txBox="1"/>
          <p:nvPr/>
        </p:nvSpPr>
        <p:spPr>
          <a:xfrm>
            <a:off x="2059557" y="3494964"/>
            <a:ext cx="2692605" cy="133895"/>
          </a:xfrm>
          <a:prstGeom prst="rect">
            <a:avLst/>
          </a:prstGeom>
          <a:solidFill>
            <a:srgbClr val="7030A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F6322F2-1111-BD89-153E-F340EC208CC9}"/>
              </a:ext>
            </a:extLst>
          </p:cNvPr>
          <p:cNvSpPr txBox="1"/>
          <p:nvPr/>
        </p:nvSpPr>
        <p:spPr>
          <a:xfrm>
            <a:off x="2063114" y="1925308"/>
            <a:ext cx="2692605" cy="100597"/>
          </a:xfrm>
          <a:prstGeom prst="rect">
            <a:avLst/>
          </a:prstGeom>
          <a:solidFill>
            <a:srgbClr val="7030A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767D1BB9-89E9-36BC-6017-C742315521AD}"/>
              </a:ext>
            </a:extLst>
          </p:cNvPr>
          <p:cNvSpPr txBox="1"/>
          <p:nvPr/>
        </p:nvSpPr>
        <p:spPr>
          <a:xfrm>
            <a:off x="2061151" y="2178145"/>
            <a:ext cx="2692605" cy="100597"/>
          </a:xfrm>
          <a:prstGeom prst="rect">
            <a:avLst/>
          </a:prstGeom>
          <a:solidFill>
            <a:srgbClr val="7030A0">
              <a:alpha val="224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A1F1B30A-AE3E-D907-8C37-0589447422C1}"/>
              </a:ext>
            </a:extLst>
          </p:cNvPr>
          <p:cNvSpPr txBox="1"/>
          <p:nvPr/>
        </p:nvSpPr>
        <p:spPr>
          <a:xfrm>
            <a:off x="2061150" y="2042772"/>
            <a:ext cx="2692605" cy="110657"/>
          </a:xfrm>
          <a:prstGeom prst="rect">
            <a:avLst/>
          </a:prstGeom>
          <a:solidFill>
            <a:schemeClr val="accent4">
              <a:alpha val="2246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50" b="1" dirty="0">
              <a:solidFill>
                <a:srgbClr val="C00000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BF997CC5-C4D0-7D89-52EB-2A8910E2F1FB}"/>
              </a:ext>
            </a:extLst>
          </p:cNvPr>
          <p:cNvSpPr/>
          <p:nvPr/>
        </p:nvSpPr>
        <p:spPr>
          <a:xfrm>
            <a:off x="4874007" y="2757729"/>
            <a:ext cx="327660" cy="369976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6A0CA1-4C23-6B46-8D1C-BED9889A2013}"/>
              </a:ext>
            </a:extLst>
          </p:cNvPr>
          <p:cNvSpPr txBox="1">
            <a:spLocks/>
          </p:cNvSpPr>
          <p:nvPr/>
        </p:nvSpPr>
        <p:spPr>
          <a:xfrm>
            <a:off x="735330" y="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Research Outputs</a:t>
            </a:r>
            <a:endParaRPr lang="en-US" b="1" dirty="0">
              <a:latin typeface="Neue Haas Grotesk Text Pro" panose="020B0504020202020204" pitchFamily="34" charset="77"/>
            </a:endParaRPr>
          </a:p>
        </p:txBody>
      </p:sp>
      <p:sp>
        <p:nvSpPr>
          <p:cNvPr id="85" name="Slide Number Placeholder 10">
            <a:extLst>
              <a:ext uri="{FF2B5EF4-FFF2-40B4-BE49-F238E27FC236}">
                <a16:creationId xmlns:a16="http://schemas.microsoft.com/office/drawing/2014/main" id="{D04323EE-048F-DA4E-962F-51B1C829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753" y="6321569"/>
            <a:ext cx="2743200" cy="365125"/>
          </a:xfrm>
        </p:spPr>
        <p:txBody>
          <a:bodyPr/>
          <a:lstStyle/>
          <a:p>
            <a:fld id="{AA13DA4C-1298-2342-A7E2-1AAA85F361D3}" type="slidenum">
              <a:rPr lang="en-US" smtClean="0">
                <a:latin typeface="Neue Haas Grotesk Text Pro" panose="020B0504020202020204" pitchFamily="34" charset="77"/>
              </a:rPr>
              <a:t>16</a:t>
            </a:fld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84BA8A8-0303-DB49-A748-4BBF226AA978}"/>
              </a:ext>
            </a:extLst>
          </p:cNvPr>
          <p:cNvSpPr txBox="1"/>
          <p:nvPr/>
        </p:nvSpPr>
        <p:spPr>
          <a:xfrm>
            <a:off x="4102609" y="5866562"/>
            <a:ext cx="385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Neue Haas Grotesk Text Pro" panose="020B0504020202020204" pitchFamily="34" charset="77"/>
              </a:rPr>
              <a:t>Figure 5. </a:t>
            </a:r>
            <a:r>
              <a:rPr lang="en-US" sz="1400" dirty="0">
                <a:latin typeface="Neue Haas Grotesk Text Pro" panose="020B0504020202020204" pitchFamily="34" charset="77"/>
              </a:rPr>
              <a:t>Proposed</a:t>
            </a:r>
            <a:r>
              <a:rPr lang="en-US" sz="1400" b="1" dirty="0">
                <a:latin typeface="Neue Haas Grotesk Text Pro" panose="020B0504020202020204" pitchFamily="34" charset="77"/>
              </a:rPr>
              <a:t> </a:t>
            </a:r>
            <a:r>
              <a:rPr lang="en-US" sz="1400" dirty="0">
                <a:latin typeface="Neue Haas Grotesk Text Pro" panose="020B0504020202020204" pitchFamily="34" charset="77"/>
              </a:rPr>
              <a:t>Research Design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39E8B19-59A2-624E-81DD-FE2A894454F1}"/>
              </a:ext>
            </a:extLst>
          </p:cNvPr>
          <p:cNvSpPr txBox="1"/>
          <p:nvPr/>
        </p:nvSpPr>
        <p:spPr>
          <a:xfrm>
            <a:off x="950364" y="6166194"/>
            <a:ext cx="10159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Neue Haas Grotesk Text Pro" panose="020B0504020202020204" pitchFamily="34" charset="77"/>
              </a:rPr>
              <a:t>Note:</a:t>
            </a:r>
            <a:r>
              <a:rPr lang="en-US" sz="1200" dirty="0">
                <a:latin typeface="Neue Haas Grotesk Text Pro" panose="020B0504020202020204" pitchFamily="34" charset="77"/>
              </a:rPr>
              <a:t> CBT= Convolutional Bidirectional Long Short-Term Memory Transformer, </a:t>
            </a:r>
            <a:r>
              <a:rPr lang="en-US" sz="1200" dirty="0">
                <a:solidFill>
                  <a:srgbClr val="000000"/>
                </a:solidFill>
                <a:latin typeface="Neue Haas Grotesk Text Pro" panose="020B050402020202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DL = Deep Learning, ML = Machine Learning</a:t>
            </a:r>
            <a:endParaRPr lang="en-US" sz="1200" dirty="0">
              <a:latin typeface="Neue Haas Grotesk Text Pro" panose="020B0504020202020204" pitchFamily="34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B1BDD47-2C96-F94B-AE2C-40A7C489C768}"/>
              </a:ext>
            </a:extLst>
          </p:cNvPr>
          <p:cNvSpPr/>
          <p:nvPr/>
        </p:nvSpPr>
        <p:spPr>
          <a:xfrm>
            <a:off x="435065" y="1187063"/>
            <a:ext cx="1119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(Body)"/>
              </a:rPr>
              <a:t>To complete the objective, we propose a research framework with three major components, as presented in Figure 5.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E4ABB3-92DD-172F-EAAE-22B861057D02}"/>
              </a:ext>
            </a:extLst>
          </p:cNvPr>
          <p:cNvGrpSpPr/>
          <p:nvPr/>
        </p:nvGrpSpPr>
        <p:grpSpPr>
          <a:xfrm>
            <a:off x="612387" y="2045390"/>
            <a:ext cx="11217777" cy="3761842"/>
            <a:chOff x="451022" y="2045390"/>
            <a:chExt cx="11217777" cy="3761842"/>
          </a:xfrm>
        </p:grpSpPr>
        <p:sp>
          <p:nvSpPr>
            <p:cNvPr id="70" name="TextBox 212">
              <a:extLst>
                <a:ext uri="{FF2B5EF4-FFF2-40B4-BE49-F238E27FC236}">
                  <a16:creationId xmlns:a16="http://schemas.microsoft.com/office/drawing/2014/main" id="{C0305BC9-2E9E-9F44-95B4-609CC09A3F7E}"/>
                </a:ext>
              </a:extLst>
            </p:cNvPr>
            <p:cNvSpPr txBox="1"/>
            <p:nvPr/>
          </p:nvSpPr>
          <p:spPr>
            <a:xfrm>
              <a:off x="6293146" y="5250448"/>
              <a:ext cx="1865560" cy="2155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>
                  <a:latin typeface="Neue Haas Grotesk Text Pro" panose="020B0504020202020204" pitchFamily="34" charset="77"/>
                </a:rPr>
                <a:t>Proposed CBT* Model</a:t>
              </a:r>
              <a:endParaRPr lang="en-US" sz="1200" b="1" dirty="0">
                <a:effectLst/>
                <a:latin typeface="Neue Haas Grotesk Text Pro" panose="020B0504020202020204" pitchFamily="34" charset="77"/>
                <a:ea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2B5423-6948-BEA7-91C7-2BF8BD9A181A}"/>
                </a:ext>
              </a:extLst>
            </p:cNvPr>
            <p:cNvGrpSpPr/>
            <p:nvPr/>
          </p:nvGrpSpPr>
          <p:grpSpPr>
            <a:xfrm>
              <a:off x="451022" y="2045390"/>
              <a:ext cx="11217777" cy="3761842"/>
              <a:chOff x="451022" y="2034632"/>
              <a:chExt cx="11217777" cy="376184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B5AD3F8-2233-774D-9530-CFBF104266B1}"/>
                  </a:ext>
                </a:extLst>
              </p:cNvPr>
              <p:cNvGrpSpPr/>
              <p:nvPr/>
            </p:nvGrpSpPr>
            <p:grpSpPr>
              <a:xfrm>
                <a:off x="451022" y="2034632"/>
                <a:ext cx="11217777" cy="3761842"/>
                <a:chOff x="929858" y="2300393"/>
                <a:chExt cx="10197979" cy="3108960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BB5AD39-E899-7648-9509-21EF1755FE8A}"/>
                    </a:ext>
                  </a:extLst>
                </p:cNvPr>
                <p:cNvSpPr txBox="1"/>
                <p:nvPr/>
              </p:nvSpPr>
              <p:spPr>
                <a:xfrm>
                  <a:off x="929858" y="2344954"/>
                  <a:ext cx="3849587" cy="292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Neue Haas Grotesk Text Pro" panose="020B0504020202020204" pitchFamily="34" charset="77"/>
                    </a:rPr>
                    <a:t>Data Collection &amp; Pre-processing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DAEF4876-94A4-0A44-8EC8-B6C69437C781}"/>
                    </a:ext>
                  </a:extLst>
                </p:cNvPr>
                <p:cNvSpPr txBox="1"/>
                <p:nvPr/>
              </p:nvSpPr>
              <p:spPr>
                <a:xfrm>
                  <a:off x="4517590" y="2331329"/>
                  <a:ext cx="3608293" cy="292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Neue Haas Grotesk Text Pro" panose="020B0504020202020204" pitchFamily="34" charset="77"/>
                    </a:rPr>
                    <a:t>Proposed CBT Model</a:t>
                  </a:r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D8C28EA-EFB7-E147-AD51-9ABC65A3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88788" y="2300437"/>
                  <a:ext cx="0" cy="3108916"/>
                </a:xfrm>
                <a:prstGeom prst="line">
                  <a:avLst/>
                </a:prstGeom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15EF7A27-8D2F-E446-AB40-E3B8948208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44804" y="2300437"/>
                  <a:ext cx="0" cy="3108916"/>
                </a:xfrm>
                <a:prstGeom prst="line">
                  <a:avLst/>
                </a:prstGeom>
                <a:ln w="381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0CCCB119-335E-A04C-A35C-DDE9C4F6A3E0}"/>
                    </a:ext>
                  </a:extLst>
                </p:cNvPr>
                <p:cNvSpPr/>
                <p:nvPr/>
              </p:nvSpPr>
              <p:spPr>
                <a:xfrm>
                  <a:off x="1104835" y="2300393"/>
                  <a:ext cx="9636188" cy="310896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eue Haas Grotesk Text Pro" panose="020B0504020202020204" pitchFamily="34" charset="77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8B8DE841-4134-D646-98F9-5BEEFA961B9A}"/>
                    </a:ext>
                  </a:extLst>
                </p:cNvPr>
                <p:cNvSpPr/>
                <p:nvPr/>
              </p:nvSpPr>
              <p:spPr>
                <a:xfrm>
                  <a:off x="1104841" y="2656474"/>
                  <a:ext cx="9636188" cy="275287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eue Haas Grotesk Text Pro" panose="020B0504020202020204" pitchFamily="34" charset="77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4D1D2D0-B940-624E-9B87-4778B79731FB}"/>
                    </a:ext>
                  </a:extLst>
                </p:cNvPr>
                <p:cNvGrpSpPr/>
                <p:nvPr/>
              </p:nvGrpSpPr>
              <p:grpSpPr>
                <a:xfrm>
                  <a:off x="4322621" y="4329041"/>
                  <a:ext cx="1865560" cy="693259"/>
                  <a:chOff x="4934337" y="4894808"/>
                  <a:chExt cx="1865560" cy="692559"/>
                </a:xfrm>
              </p:grpSpPr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DFDEC0B8-5A50-8B40-9497-553D7A61FC58}"/>
                      </a:ext>
                    </a:extLst>
                  </p:cNvPr>
                  <p:cNvGrpSpPr/>
                  <p:nvPr/>
                </p:nvGrpSpPr>
                <p:grpSpPr>
                  <a:xfrm>
                    <a:off x="4934337" y="4894808"/>
                    <a:ext cx="1865560" cy="692559"/>
                    <a:chOff x="5628417" y="2846749"/>
                    <a:chExt cx="2483060" cy="921793"/>
                  </a:xfrm>
                </p:grpSpPr>
                <p:pic>
                  <p:nvPicPr>
                    <p:cNvPr id="253" name="Picture 252" descr="How to Track Amazon Affiliate Site Performance By Page Groups | Digital  Ready Marketing">
                      <a:extLst>
                        <a:ext uri="{FF2B5EF4-FFF2-40B4-BE49-F238E27FC236}">
                          <a16:creationId xmlns:a16="http://schemas.microsoft.com/office/drawing/2014/main" id="{B4F38E61-CA27-014D-84FF-E6FA859A0FE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6504005" y="2846749"/>
                      <a:ext cx="589397" cy="66825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254" name="TextBox 212">
                      <a:extLst>
                        <a:ext uri="{FF2B5EF4-FFF2-40B4-BE49-F238E27FC236}">
                          <a16:creationId xmlns:a16="http://schemas.microsoft.com/office/drawing/2014/main" id="{1641BFE0-B39C-EE45-A153-17142CA1F1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28417" y="3481944"/>
                      <a:ext cx="2483060" cy="2865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Neue Haas Grotesk Text Pro" panose="020B0504020202020204" pitchFamily="34" charset="77"/>
                          <a:ea typeface="Times New Roman" panose="02020603050405020304" pitchFamily="18" charset="0"/>
                        </a:rPr>
                        <a:t>Unlabeled Pastes</a:t>
                      </a:r>
                    </a:p>
                    <a:p>
                      <a:pPr algn="ctr"/>
                      <a:r>
                        <a:rPr lang="en-US" sz="1200" dirty="0">
                          <a:latin typeface="Neue Haas Grotesk Text Pro" panose="020B0504020202020204" pitchFamily="34" charset="77"/>
                          <a:ea typeface="Times New Roman" panose="02020603050405020304" pitchFamily="18" charset="0"/>
                        </a:rPr>
                        <a:t>(Paste Sites)</a:t>
                      </a:r>
                      <a:endParaRPr lang="en-US" sz="1200" dirty="0">
                        <a:effectLst/>
                        <a:latin typeface="Neue Haas Grotesk Text Pro" panose="020B0504020202020204" pitchFamily="34" charset="77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pic>
                <p:nvPicPr>
                  <p:cNvPr id="255" name="Picture 6" descr="Black code icon - Free black code icons">
                    <a:extLst>
                      <a:ext uri="{FF2B5EF4-FFF2-40B4-BE49-F238E27FC236}">
                        <a16:creationId xmlns:a16="http://schemas.microsoft.com/office/drawing/2014/main" id="{EA25B553-FF7A-2843-98A9-327A0AA6BC2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27661" y="5018107"/>
                    <a:ext cx="255875" cy="23685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ADBCAEB-891C-4F4B-9FE7-5F0887875A01}"/>
                    </a:ext>
                  </a:extLst>
                </p:cNvPr>
                <p:cNvSpPr txBox="1"/>
                <p:nvPr/>
              </p:nvSpPr>
              <p:spPr>
                <a:xfrm>
                  <a:off x="7665367" y="2338891"/>
                  <a:ext cx="3462470" cy="292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700" b="1" dirty="0">
                      <a:latin typeface="Neue Haas Grotesk Text Pro" panose="020B0504020202020204" pitchFamily="34" charset="77"/>
                    </a:rPr>
                    <a:t>Experiments &amp; Case Study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F520721D-E84E-1947-B514-6F77E5E3CFF8}"/>
                    </a:ext>
                  </a:extLst>
                </p:cNvPr>
                <p:cNvSpPr txBox="1"/>
                <p:nvPr/>
              </p:nvSpPr>
              <p:spPr>
                <a:xfrm>
                  <a:off x="8257967" y="4757152"/>
                  <a:ext cx="2215409" cy="55959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Neue Haas Grotesk Text Pro" panose="020B0504020202020204" pitchFamily="34" charset="77"/>
                    </a:rPr>
                    <a:t>Case Study</a:t>
                  </a:r>
                </a:p>
                <a:p>
                  <a:pPr algn="ctr"/>
                  <a:r>
                    <a:rPr lang="en-US" sz="1200" dirty="0">
                      <a:latin typeface="Neue Haas Grotesk Text Pro" panose="020B0504020202020204" pitchFamily="34" charset="77"/>
                    </a:rPr>
                    <a:t>Identify Adversarial Trends and </a:t>
                  </a:r>
                </a:p>
                <a:p>
                  <a:pPr algn="ctr"/>
                  <a:r>
                    <a:rPr lang="en-US" sz="1200" dirty="0">
                      <a:latin typeface="Neue Haas Grotesk Text Pro" panose="020B0504020202020204" pitchFamily="34" charset="77"/>
                    </a:rPr>
                    <a:t>Behaviors on Paste Sites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8A24D4A-94B0-E742-AEB3-EA956F7A5EE1}"/>
                    </a:ext>
                  </a:extLst>
                </p:cNvPr>
                <p:cNvGrpSpPr/>
                <p:nvPr/>
              </p:nvGrpSpPr>
              <p:grpSpPr>
                <a:xfrm>
                  <a:off x="4302868" y="2905920"/>
                  <a:ext cx="1695964" cy="693259"/>
                  <a:chOff x="4393108" y="2666228"/>
                  <a:chExt cx="1695964" cy="692559"/>
                </a:xfrm>
              </p:grpSpPr>
              <p:pic>
                <p:nvPicPr>
                  <p:cNvPr id="74" name="Picture 73" descr="How to Track Amazon Affiliate Site Performance By Page Groups | Digital  Ready Marketing">
                    <a:extLst>
                      <a:ext uri="{FF2B5EF4-FFF2-40B4-BE49-F238E27FC236}">
                        <a16:creationId xmlns:a16="http://schemas.microsoft.com/office/drawing/2014/main" id="{048B08E9-5DE2-C14C-9F7B-C77726B1DE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006971" y="2666228"/>
                    <a:ext cx="442823" cy="50207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5" name="TextBox 212">
                    <a:extLst>
                      <a:ext uri="{FF2B5EF4-FFF2-40B4-BE49-F238E27FC236}">
                        <a16:creationId xmlns:a16="http://schemas.microsoft.com/office/drawing/2014/main" id="{B6085CF4-2868-AE48-A6AE-21B6C9D389D1}"/>
                      </a:ext>
                    </a:extLst>
                  </p:cNvPr>
                  <p:cNvSpPr txBox="1"/>
                  <p:nvPr/>
                </p:nvSpPr>
                <p:spPr>
                  <a:xfrm>
                    <a:off x="4393108" y="3143461"/>
                    <a:ext cx="1695964" cy="2153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en-US" sz="1200" b="1" dirty="0">
                        <a:latin typeface="Neue Haas Grotesk Text Pro" panose="020B0504020202020204" pitchFamily="34" charset="77"/>
                        <a:ea typeface="Times New Roman" panose="02020603050405020304" pitchFamily="18" charset="0"/>
                      </a:rPr>
                      <a:t>Gold-Standard</a:t>
                    </a:r>
                  </a:p>
                  <a:p>
                    <a:pPr algn="ctr"/>
                    <a:r>
                      <a:rPr lang="en-US" sz="1200" dirty="0">
                        <a:latin typeface="Neue Haas Grotesk Text Pro" panose="020B0504020202020204" pitchFamily="34" charset="77"/>
                        <a:ea typeface="Times New Roman" panose="02020603050405020304" pitchFamily="18" charset="0"/>
                      </a:rPr>
                      <a:t>(Public Repos)</a:t>
                    </a:r>
                    <a:endParaRPr lang="en-US" sz="1200" dirty="0">
                      <a:effectLst/>
                      <a:latin typeface="Neue Haas Grotesk Text Pro" panose="020B0504020202020204" pitchFamily="34" charset="77"/>
                      <a:ea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76" name="Picture 6" descr="Black code icon - Free black code icons">
                    <a:extLst>
                      <a:ext uri="{FF2B5EF4-FFF2-40B4-BE49-F238E27FC236}">
                        <a16:creationId xmlns:a16="http://schemas.microsoft.com/office/drawing/2014/main" id="{145A96D1-48F0-8442-82C7-B90388E18E8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42454" y="2789527"/>
                    <a:ext cx="255875" cy="23685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192" name="Elbow Connector 191">
                  <a:extLst>
                    <a:ext uri="{FF2B5EF4-FFF2-40B4-BE49-F238E27FC236}">
                      <a16:creationId xmlns:a16="http://schemas.microsoft.com/office/drawing/2014/main" id="{2AAD460C-0638-DF4A-8A09-746CD676BE4D}"/>
                    </a:ext>
                  </a:extLst>
                </p:cNvPr>
                <p:cNvCxnSpPr/>
                <p:nvPr/>
              </p:nvCxnSpPr>
              <p:spPr>
                <a:xfrm>
                  <a:off x="5712310" y="3260262"/>
                  <a:ext cx="404471" cy="586907"/>
                </a:xfrm>
                <a:prstGeom prst="bentConnector3">
                  <a:avLst/>
                </a:prstGeom>
                <a:ln w="38100">
                  <a:solidFill>
                    <a:srgbClr val="BF500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Elbow Connector 192">
                  <a:extLst>
                    <a:ext uri="{FF2B5EF4-FFF2-40B4-BE49-F238E27FC236}">
                      <a16:creationId xmlns:a16="http://schemas.microsoft.com/office/drawing/2014/main" id="{E463B4D3-0960-5E4F-94F1-FCF4624746E7}"/>
                    </a:ext>
                  </a:extLst>
                </p:cNvPr>
                <p:cNvCxnSpPr/>
                <p:nvPr/>
              </p:nvCxnSpPr>
              <p:spPr>
                <a:xfrm flipV="1">
                  <a:off x="5718225" y="4087442"/>
                  <a:ext cx="396064" cy="582147"/>
                </a:xfrm>
                <a:prstGeom prst="bentConnector3">
                  <a:avLst/>
                </a:prstGeom>
                <a:ln w="38100">
                  <a:solidFill>
                    <a:srgbClr val="4A852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544D1E51-7507-3E44-9174-0F3212CE4628}"/>
                    </a:ext>
                  </a:extLst>
                </p:cNvPr>
                <p:cNvSpPr txBox="1"/>
                <p:nvPr/>
              </p:nvSpPr>
              <p:spPr>
                <a:xfrm>
                  <a:off x="8203816" y="2873251"/>
                  <a:ext cx="2358147" cy="36997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Neue Haas Grotesk Text Pro" panose="020B0504020202020204" pitchFamily="34" charset="77"/>
                    </a:rPr>
                    <a:t>Experiments 1 &amp; 2: </a:t>
                  </a:r>
                </a:p>
                <a:p>
                  <a:pPr algn="ctr"/>
                  <a:r>
                    <a:rPr lang="en-US" sz="1200" dirty="0">
                      <a:latin typeface="Neue Haas Grotesk Text Pro" panose="020B0504020202020204" pitchFamily="34" charset="77"/>
                    </a:rPr>
                    <a:t>Benchmark ML and DL Models 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0E6AB1D-3233-DC47-B04F-D868DE89736D}"/>
                    </a:ext>
                  </a:extLst>
                </p:cNvPr>
                <p:cNvSpPr txBox="1"/>
                <p:nvPr/>
              </p:nvSpPr>
              <p:spPr>
                <a:xfrm>
                  <a:off x="8206666" y="3344267"/>
                  <a:ext cx="2358147" cy="36997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Neue Haas Grotesk Text Pro" panose="020B0504020202020204" pitchFamily="34" charset="77"/>
                    </a:rPr>
                    <a:t>Experiment 3: </a:t>
                  </a:r>
                </a:p>
                <a:p>
                  <a:pPr algn="ctr"/>
                  <a:r>
                    <a:rPr lang="en-US" sz="1200" dirty="0">
                      <a:latin typeface="Neue Haas Grotesk Text Pro" panose="020B0504020202020204" pitchFamily="34" charset="77"/>
                    </a:rPr>
                    <a:t>Benchmark Ablation Analysis</a:t>
                  </a:r>
                </a:p>
              </p:txBody>
            </p: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D1CA7269-D8E6-8545-8204-A6894096CC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66808" y="3806764"/>
                  <a:ext cx="0" cy="211813"/>
                </a:xfrm>
                <a:prstGeom prst="straightConnector1">
                  <a:avLst/>
                </a:prstGeom>
                <a:ln w="38100">
                  <a:solidFill>
                    <a:srgbClr val="00419A"/>
                  </a:solidFill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08">
                  <a:extLst>
                    <a:ext uri="{FF2B5EF4-FFF2-40B4-BE49-F238E27FC236}">
                      <a16:creationId xmlns:a16="http://schemas.microsoft.com/office/drawing/2014/main" id="{A48B34BB-B759-A64B-BADE-58132151F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29507" y="3017567"/>
                  <a:ext cx="303697" cy="942260"/>
                </a:xfrm>
                <a:prstGeom prst="bentConnector3">
                  <a:avLst>
                    <a:gd name="adj1" fmla="val 34756"/>
                  </a:avLst>
                </a:prstGeom>
                <a:ln w="38100">
                  <a:solidFill>
                    <a:srgbClr val="BF500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Elbow Connector 134">
                  <a:extLst>
                    <a:ext uri="{FF2B5EF4-FFF2-40B4-BE49-F238E27FC236}">
                      <a16:creationId xmlns:a16="http://schemas.microsoft.com/office/drawing/2014/main" id="{E8D93584-19A0-A648-8826-05AF36303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3844" y="3520347"/>
                  <a:ext cx="303697" cy="439571"/>
                </a:xfrm>
                <a:prstGeom prst="bentConnector3">
                  <a:avLst>
                    <a:gd name="adj1" fmla="val 34756"/>
                  </a:avLst>
                </a:prstGeom>
                <a:ln w="38100">
                  <a:solidFill>
                    <a:srgbClr val="BF500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Elbow Connector 110">
                  <a:extLst>
                    <a:ext uri="{FF2B5EF4-FFF2-40B4-BE49-F238E27FC236}">
                      <a16:creationId xmlns:a16="http://schemas.microsoft.com/office/drawing/2014/main" id="{11BADD4A-252D-9743-98F3-934DF1066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6784" y="3961913"/>
                  <a:ext cx="340059" cy="474370"/>
                </a:xfrm>
                <a:prstGeom prst="bentConnector3">
                  <a:avLst>
                    <a:gd name="adj1" fmla="val 42535"/>
                  </a:avLst>
                </a:prstGeom>
                <a:ln w="38100">
                  <a:solidFill>
                    <a:srgbClr val="4A852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B33273B-E2F3-CD47-96E1-6C4DAADA7A04}"/>
                    </a:ext>
                  </a:extLst>
                </p:cNvPr>
                <p:cNvGrpSpPr/>
                <p:nvPr/>
              </p:nvGrpSpPr>
              <p:grpSpPr>
                <a:xfrm>
                  <a:off x="1214103" y="2658774"/>
                  <a:ext cx="3159607" cy="2579868"/>
                  <a:chOff x="850690" y="2491689"/>
                  <a:chExt cx="3159607" cy="257726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804DC4D-2A0A-6C4A-B434-A07A404936E1}"/>
                      </a:ext>
                    </a:extLst>
                  </p:cNvPr>
                  <p:cNvGrpSpPr/>
                  <p:nvPr/>
                </p:nvGrpSpPr>
                <p:grpSpPr>
                  <a:xfrm>
                    <a:off x="850690" y="2491689"/>
                    <a:ext cx="3144697" cy="2577264"/>
                    <a:chOff x="850690" y="2491689"/>
                    <a:chExt cx="3144697" cy="2577264"/>
                  </a:xfrm>
                </p:grpSpPr>
                <p:pic>
                  <p:nvPicPr>
                    <p:cNvPr id="139" name="Picture 14" descr="What We Discover - Lansweeper | IT Discovery Software Software">
                      <a:extLst>
                        <a:ext uri="{FF2B5EF4-FFF2-40B4-BE49-F238E27FC236}">
                          <a16:creationId xmlns:a16="http://schemas.microsoft.com/office/drawing/2014/main" id="{E56030DF-6007-9647-85DD-2D745E9CE23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857411" y="3838917"/>
                      <a:ext cx="749370" cy="74937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F92F32BA-73CF-B044-9772-F073F68CEE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5118" y="3293025"/>
                      <a:ext cx="510409" cy="536546"/>
                      <a:chOff x="1196606" y="3104408"/>
                      <a:chExt cx="510409" cy="536546"/>
                    </a:xfrm>
                  </p:grpSpPr>
                  <p:pic>
                    <p:nvPicPr>
                      <p:cNvPr id="149" name="Picture 148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id="{CC279003-1F97-1748-8700-2CB2D16204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duotone>
                          <a:prstClr val="black"/>
                          <a:schemeClr val="accent1">
                            <a:tint val="45000"/>
                            <a:satMod val="400000"/>
                          </a:schemeClr>
                        </a:duotone>
                      </a:blip>
                      <a:srcRect l="14472" t="-1333" r="14747" b="6455"/>
                      <a:stretch/>
                    </p:blipFill>
                    <p:spPr>
                      <a:xfrm>
                        <a:off x="1299042" y="3180807"/>
                        <a:ext cx="397887" cy="3867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  <p:sp>
                    <p:nvSpPr>
                      <p:cNvPr id="150" name="Multidocument 149">
                        <a:extLst>
                          <a:ext uri="{FF2B5EF4-FFF2-40B4-BE49-F238E27FC236}">
                            <a16:creationId xmlns:a16="http://schemas.microsoft.com/office/drawing/2014/main" id="{C05C9346-D852-E642-82F5-42257F3B16C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196606" y="3104408"/>
                        <a:ext cx="510409" cy="536546"/>
                      </a:xfrm>
                      <a:prstGeom prst="flowChartMultidocumen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2400">
                          <a:latin typeface="Neue Haas Grotesk Text Pro" panose="020B0504020202020204" pitchFamily="34" charset="77"/>
                        </a:endParaRPr>
                      </a:p>
                    </p:txBody>
                  </p:sp>
                </p:grpSp>
                <p:grpSp>
                  <p:nvGrpSpPr>
                    <p:cNvPr id="4" name="Group 3">
                      <a:extLst>
                        <a:ext uri="{FF2B5EF4-FFF2-40B4-BE49-F238E27FC236}">
                          <a16:creationId xmlns:a16="http://schemas.microsoft.com/office/drawing/2014/main" id="{2989061C-486F-0046-BBC9-737ADA2908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559" y="4536039"/>
                      <a:ext cx="510409" cy="532914"/>
                      <a:chOff x="1213228" y="4617286"/>
                      <a:chExt cx="510409" cy="532914"/>
                    </a:xfrm>
                  </p:grpSpPr>
                  <p:sp>
                    <p:nvSpPr>
                      <p:cNvPr id="152" name="Multidocument 151">
                        <a:extLst>
                          <a:ext uri="{FF2B5EF4-FFF2-40B4-BE49-F238E27FC236}">
                            <a16:creationId xmlns:a16="http://schemas.microsoft.com/office/drawing/2014/main" id="{FBC615FF-34C1-3246-8DF1-5B82D62731C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213228" y="4617286"/>
                        <a:ext cx="510409" cy="532914"/>
                      </a:xfrm>
                      <a:prstGeom prst="flowChartMultidocumen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2400">
                          <a:latin typeface="Neue Haas Grotesk Text Pro" panose="020B0504020202020204" pitchFamily="34" charset="77"/>
                        </a:endParaRPr>
                      </a:p>
                    </p:txBody>
                  </p:sp>
                  <p:pic>
                    <p:nvPicPr>
                      <p:cNvPr id="154" name="Picture 153" descr="Pastelink.net - Publish Hyperlinks">
                        <a:extLst>
                          <a:ext uri="{FF2B5EF4-FFF2-40B4-BE49-F238E27FC236}">
                            <a16:creationId xmlns:a16="http://schemas.microsoft.com/office/drawing/2014/main" id="{A049CBD8-ACCF-C24D-906C-D092BF516C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86" t="56069" r="30069" b="28317"/>
                      <a:stretch/>
                    </p:blipFill>
                    <p:spPr bwMode="auto">
                      <a:xfrm>
                        <a:off x="1306942" y="4959566"/>
                        <a:ext cx="408327" cy="97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pic>
                    <p:nvPicPr>
                      <p:cNvPr id="155" name="Picture 154" descr="Pastelink.net - Publish Hyperlinks">
                        <a:extLst>
                          <a:ext uri="{FF2B5EF4-FFF2-40B4-BE49-F238E27FC236}">
                            <a16:creationId xmlns:a16="http://schemas.microsoft.com/office/drawing/2014/main" id="{2FEE8A57-CC6F-9947-8F96-8EF193D37F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533" t="25133" r="35664" b="44392"/>
                      <a:stretch/>
                    </p:blipFill>
                    <p:spPr bwMode="auto">
                      <a:xfrm>
                        <a:off x="1411505" y="4725982"/>
                        <a:ext cx="203525" cy="187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cxnSp>
                  <p:nvCxnSpPr>
                    <p:cNvPr id="157" name="Elbow Connector 156">
                      <a:extLst>
                        <a:ext uri="{FF2B5EF4-FFF2-40B4-BE49-F238E27FC236}">
                          <a16:creationId xmlns:a16="http://schemas.microsoft.com/office/drawing/2014/main" id="{56A3D3E6-42E8-7A47-9F88-87EF2422AB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58121" y="3663759"/>
                      <a:ext cx="303885" cy="533014"/>
                    </a:xfrm>
                    <a:prstGeom prst="bentConnector3">
                      <a:avLst/>
                    </a:prstGeom>
                    <a:ln w="38100">
                      <a:solidFill>
                        <a:srgbClr val="00419A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Elbow Connector 157">
                      <a:extLst>
                        <a:ext uri="{FF2B5EF4-FFF2-40B4-BE49-F238E27FC236}">
                          <a16:creationId xmlns:a16="http://schemas.microsoft.com/office/drawing/2014/main" id="{5558D017-87FF-BC4F-8178-FD7F6475010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662990" y="4199387"/>
                      <a:ext cx="297568" cy="528690"/>
                    </a:xfrm>
                    <a:prstGeom prst="bentConnector3">
                      <a:avLst/>
                    </a:prstGeom>
                    <a:ln w="38100">
                      <a:solidFill>
                        <a:srgbClr val="00419A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Arrow Connector 158">
                      <a:extLst>
                        <a:ext uri="{FF2B5EF4-FFF2-40B4-BE49-F238E27FC236}">
                          <a16:creationId xmlns:a16="http://schemas.microsoft.com/office/drawing/2014/main" id="{BCB82801-3A73-4546-8AB1-4334FAE143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46549" y="4200262"/>
                      <a:ext cx="323535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0419A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Elbow Connector 160">
                      <a:extLst>
                        <a:ext uri="{FF2B5EF4-FFF2-40B4-BE49-F238E27FC236}">
                          <a16:creationId xmlns:a16="http://schemas.microsoft.com/office/drawing/2014/main" id="{46D256E0-3CE3-2240-A6C6-26D15B9139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08209" y="3568874"/>
                      <a:ext cx="270516" cy="581559"/>
                    </a:xfrm>
                    <a:prstGeom prst="bentConnector3">
                      <a:avLst>
                        <a:gd name="adj1" fmla="val 28332"/>
                      </a:avLst>
                    </a:prstGeom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Arrow Connector 161">
                      <a:extLst>
                        <a:ext uri="{FF2B5EF4-FFF2-40B4-BE49-F238E27FC236}">
                          <a16:creationId xmlns:a16="http://schemas.microsoft.com/office/drawing/2014/main" id="{2B40673A-8F8B-C346-80F8-90BC6B151C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503550" y="4288207"/>
                      <a:ext cx="243077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0419A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BAA95062-085D-EF49-8F33-A34453C8B0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06906" y="3293080"/>
                      <a:ext cx="700852" cy="476445"/>
                      <a:chOff x="3300696" y="2192035"/>
                      <a:chExt cx="770937" cy="357961"/>
                    </a:xfrm>
                  </p:grpSpPr>
                  <p:sp>
                    <p:nvSpPr>
                      <p:cNvPr id="298" name="Hexagon 297">
                        <a:extLst>
                          <a:ext uri="{FF2B5EF4-FFF2-40B4-BE49-F238E27FC236}">
                            <a16:creationId xmlns:a16="http://schemas.microsoft.com/office/drawing/2014/main" id="{32E97499-7178-F044-8F6D-5B04A4E7D8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00696" y="2198140"/>
                        <a:ext cx="770937" cy="347964"/>
                      </a:xfrm>
                      <a:prstGeom prst="hexagon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Neue Haas Grotesk Text Pro" panose="020B0504020202020204" pitchFamily="34" charset="77"/>
                        </a:endParaRPr>
                      </a:p>
                    </p:txBody>
                  </p:sp>
                  <p:sp>
                    <p:nvSpPr>
                      <p:cNvPr id="299" name="TextBox 298">
                        <a:extLst>
                          <a:ext uri="{FF2B5EF4-FFF2-40B4-BE49-F238E27FC236}">
                            <a16:creationId xmlns:a16="http://schemas.microsoft.com/office/drawing/2014/main" id="{EA65903D-FBD4-094C-BC34-64BB173E3D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47356" y="2192035"/>
                        <a:ext cx="681597" cy="3579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050" dirty="0">
                            <a:latin typeface="Neue Haas Grotesk Text Pro" panose="020B0504020202020204" pitchFamily="34" charset="77"/>
                          </a:rPr>
                          <a:t>Classify</a:t>
                        </a:r>
                      </a:p>
                      <a:p>
                        <a:pPr algn="ctr"/>
                        <a:r>
                          <a:rPr lang="en-US" sz="1050" dirty="0">
                            <a:latin typeface="Neue Haas Grotesk Text Pro" panose="020B0504020202020204" pitchFamily="34" charset="77"/>
                          </a:rPr>
                          <a:t>Source</a:t>
                        </a:r>
                      </a:p>
                      <a:p>
                        <a:pPr algn="ctr"/>
                        <a:r>
                          <a:rPr lang="en-US" sz="1050" dirty="0">
                            <a:latin typeface="Neue Haas Grotesk Text Pro" panose="020B0504020202020204" pitchFamily="34" charset="77"/>
                          </a:rPr>
                          <a:t>Code</a:t>
                        </a:r>
                      </a:p>
                    </p:txBody>
                  </p:sp>
                </p:grpSp>
                <p:cxnSp>
                  <p:nvCxnSpPr>
                    <p:cNvPr id="164" name="Straight Arrow Connector 163">
                      <a:extLst>
                        <a:ext uri="{FF2B5EF4-FFF2-40B4-BE49-F238E27FC236}">
                          <a16:creationId xmlns:a16="http://schemas.microsoft.com/office/drawing/2014/main" id="{66ACA76B-71A6-734E-B9D4-7BED8143E3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270216" y="3842701"/>
                      <a:ext cx="0" cy="19236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DD986FDE-999E-AF42-92E2-351B2BCEB8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5410" y="3916348"/>
                      <a:ext cx="510409" cy="532914"/>
                      <a:chOff x="1217121" y="3872908"/>
                      <a:chExt cx="510409" cy="532914"/>
                    </a:xfrm>
                  </p:grpSpPr>
                  <p:sp>
                    <p:nvSpPr>
                      <p:cNvPr id="151" name="Multidocument 150">
                        <a:extLst>
                          <a:ext uri="{FF2B5EF4-FFF2-40B4-BE49-F238E27FC236}">
                            <a16:creationId xmlns:a16="http://schemas.microsoft.com/office/drawing/2014/main" id="{320259A4-76A2-A24D-8CCB-639E678282E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217121" y="3872908"/>
                        <a:ext cx="510409" cy="532914"/>
                      </a:xfrm>
                      <a:prstGeom prst="flowChartMultidocumen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endParaRPr lang="en-US" sz="2400" dirty="0">
                          <a:latin typeface="Neue Haas Grotesk Text Pro" panose="020B0504020202020204" pitchFamily="34" charset="77"/>
                        </a:endParaRPr>
                      </a:p>
                    </p:txBody>
                  </p:sp>
                  <p:pic>
                    <p:nvPicPr>
                      <p:cNvPr id="165" name="Picture 20" descr="Best PasteFS Alternatives (2020) - SaaSHub">
                        <a:extLst>
                          <a:ext uri="{FF2B5EF4-FFF2-40B4-BE49-F238E27FC236}">
                            <a16:creationId xmlns:a16="http://schemas.microsoft.com/office/drawing/2014/main" id="{EF6AD9B8-37C2-144C-94F5-0F2E6DB37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297" y="3985308"/>
                        <a:ext cx="371340" cy="371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C5D4B99B-8C31-0445-993F-CD6541C80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3570" y="4073770"/>
                      <a:ext cx="971139" cy="90827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Neue Haas Grotesk Text Pro" panose="020B0504020202020204" pitchFamily="34" charset="77"/>
                        </a:rPr>
                        <a:t>Preprocess: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Neue Haas Grotesk Text Pro" panose="020B0504020202020204" pitchFamily="34" charset="77"/>
                        </a:rPr>
                        <a:t>remove stop words, URLs, special characters, and stem</a:t>
                      </a:r>
                    </a:p>
                  </p:txBody>
                </p:sp>
                <p:cxnSp>
                  <p:nvCxnSpPr>
                    <p:cNvPr id="190" name="Straight Arrow Connector 189">
                      <a:extLst>
                        <a:ext uri="{FF2B5EF4-FFF2-40B4-BE49-F238E27FC236}">
                          <a16:creationId xmlns:a16="http://schemas.microsoft.com/office/drawing/2014/main" id="{C750915E-BF10-9247-8DED-37E2242315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94497" y="4555229"/>
                      <a:ext cx="20089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0419A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867955F5-253D-3946-94EF-6879E51DE1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0690" y="2491689"/>
                      <a:ext cx="976612" cy="717367"/>
                      <a:chOff x="909864" y="2661491"/>
                      <a:chExt cx="887829" cy="652152"/>
                    </a:xfrm>
                  </p:grpSpPr>
                  <p:pic>
                    <p:nvPicPr>
                      <p:cNvPr id="9" name="Graphic 8" descr="Open folder outline">
                        <a:extLst>
                          <a:ext uri="{FF2B5EF4-FFF2-40B4-BE49-F238E27FC236}">
                            <a16:creationId xmlns:a16="http://schemas.microsoft.com/office/drawing/2014/main" id="{6EC3636A-8CEE-A94C-9E86-B6CCD332EF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2814" y="2661491"/>
                        <a:ext cx="652152" cy="65215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" name="Picture 10" descr="A picture containing text&#10;&#10;Description automatically generated">
                        <a:extLst>
                          <a:ext uri="{FF2B5EF4-FFF2-40B4-BE49-F238E27FC236}">
                            <a16:creationId xmlns:a16="http://schemas.microsoft.com/office/drawing/2014/main" id="{85474110-8904-6C4A-8660-F44A28A4C5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3"/>
                      <a:srcRect l="28492" t="23132" r="18732" b="19129"/>
                      <a:stretch/>
                    </p:blipFill>
                    <p:spPr>
                      <a:xfrm>
                        <a:off x="1396860" y="2969345"/>
                        <a:ext cx="161768" cy="163968"/>
                      </a:xfrm>
                      <a:prstGeom prst="ellipse">
                        <a:avLst/>
                      </a:prstGeom>
                    </p:spPr>
                  </p:pic>
                  <p:pic>
                    <p:nvPicPr>
                      <p:cNvPr id="1030" name="Picture 6" descr="Kali Linux / Packages / exploitdb · GitLab">
                        <a:extLst>
                          <a:ext uri="{FF2B5EF4-FFF2-40B4-BE49-F238E27FC236}">
                            <a16:creationId xmlns:a16="http://schemas.microsoft.com/office/drawing/2014/main" id="{1419BA91-7CFA-C24E-9602-5FA7FBC70D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857" y="2958587"/>
                        <a:ext cx="191205" cy="191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D25437CD-7771-6A49-9066-76B2599C7A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9864" y="3180525"/>
                        <a:ext cx="887829" cy="125231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100" dirty="0">
                            <a:solidFill>
                              <a:srgbClr val="BE5107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Public Repos</a:t>
                        </a:r>
                      </a:p>
                    </p:txBody>
                  </p:sp>
                </p:grpSp>
              </p:grp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7341161C-24D2-F343-ABD0-4E1AAF806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3543" y="2947374"/>
                    <a:ext cx="2346754" cy="0"/>
                  </a:xfrm>
                  <a:prstGeom prst="straightConnector1">
                    <a:avLst/>
                  </a:prstGeom>
                  <a:ln w="38100">
                    <a:solidFill>
                      <a:srgbClr val="00419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67" name="Picture 66" descr="Diagram&#10;&#10;Description automatically generated">
                <a:extLst>
                  <a:ext uri="{FF2B5EF4-FFF2-40B4-BE49-F238E27FC236}">
                    <a16:creationId xmlns:a16="http://schemas.microsoft.com/office/drawing/2014/main" id="{0801A90C-E851-5D05-9540-253C3FC69E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2728" t="1725" r="21241" b="5098"/>
              <a:stretch/>
            </p:blipFill>
            <p:spPr>
              <a:xfrm>
                <a:off x="6189981" y="2693871"/>
                <a:ext cx="1670782" cy="2518000"/>
              </a:xfrm>
              <a:prstGeom prst="roundRect">
                <a:avLst/>
              </a:prstGeom>
              <a:ln w="19050">
                <a:noFill/>
              </a:ln>
            </p:spPr>
          </p:pic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DBB0DB7-D754-41BF-594E-B96312381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13306" t="16037" r="15861" b="19396"/>
            <a:stretch/>
          </p:blipFill>
          <p:spPr>
            <a:xfrm>
              <a:off x="9043750" y="4227458"/>
              <a:ext cx="1375834" cy="7679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2470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7E07A8D-4496-394E-BCB7-C63E40B58A91}"/>
              </a:ext>
            </a:extLst>
          </p:cNvPr>
          <p:cNvSpPr txBox="1">
            <a:spLocks/>
          </p:cNvSpPr>
          <p:nvPr/>
        </p:nvSpPr>
        <p:spPr>
          <a:xfrm>
            <a:off x="735330" y="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Research Outputs</a:t>
            </a:r>
            <a:endParaRPr lang="en-US" b="1" dirty="0">
              <a:latin typeface="Neue Haas Grotesk Text Pro" panose="020B0504020202020204" pitchFamily="34" charset="77"/>
            </a:endParaRPr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315BB5F2-7EA2-C347-B574-F6679D83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4" y="6340448"/>
            <a:ext cx="2743200" cy="365125"/>
          </a:xfrm>
        </p:spPr>
        <p:txBody>
          <a:bodyPr/>
          <a:lstStyle/>
          <a:p>
            <a:fld id="{AA13DA4C-1298-2342-A7E2-1AAA85F361D3}" type="slidenum">
              <a:rPr lang="en-US" smtClean="0">
                <a:latin typeface="Neue Haas Grotesk Text Pro" panose="020B0504020202020204" pitchFamily="34" charset="77"/>
              </a:rPr>
              <a:t>17</a:t>
            </a:fld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B5809D-40E1-9343-8948-2ED8FBFDE203}"/>
              </a:ext>
            </a:extLst>
          </p:cNvPr>
          <p:cNvSpPr/>
          <p:nvPr/>
        </p:nvSpPr>
        <p:spPr>
          <a:xfrm>
            <a:off x="435064" y="1019715"/>
            <a:ext cx="76529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 (Body)"/>
              </a:rPr>
              <a:t>Step 1 CNN: </a:t>
            </a:r>
            <a:r>
              <a:rPr lang="en-US" sz="1600" dirty="0">
                <a:latin typeface="Calibri (Body)"/>
              </a:rPr>
              <a:t>Pass input data to a Convolutional Neural Network (CNN) layer.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The CNN layer comes before the Transformer block and collects low and high-level features as encoded representations without using positional encodings.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The transformer learns from CNN’s local feature representation which offers relative positional information required for discovering long-range relationships between local concepts.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C00000"/>
              </a:solidFill>
              <a:latin typeface="Calibri (Body)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alibri (Body)"/>
              </a:rPr>
              <a:t>Step 2 Concatenated Pooling (CP): </a:t>
            </a:r>
            <a:r>
              <a:rPr lang="en-US" sz="1600" dirty="0">
                <a:latin typeface="Calibri (Body)"/>
              </a:rPr>
              <a:t>Pass the CNN output to a Global Max Pooling (GMP) and Global Average Pooling (GAP) for concatenation.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Multiple pooling’s reduce the sequence of feature vectors and extract context from both inconclusive and fine details of data.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 (Body)"/>
              </a:rPr>
              <a:t>Our CP is calculated as: </a:t>
            </a:r>
          </a:p>
          <a:p>
            <a:pPr lvl="1"/>
            <a:endParaRPr lang="en-US" dirty="0">
              <a:latin typeface="Calibri (Body)"/>
            </a:endParaRPr>
          </a:p>
          <a:p>
            <a:pPr lvl="1"/>
            <a:endParaRPr lang="en-US" sz="2000" dirty="0">
              <a:latin typeface="Calibri (Body)"/>
            </a:endParaRPr>
          </a:p>
          <a:p>
            <a:pPr marL="808038" lvl="1"/>
            <a:r>
              <a:rPr lang="en-US" sz="1400" dirty="0">
                <a:latin typeface="Calibri (Body)"/>
              </a:rPr>
              <a:t>where (</a:t>
            </a:r>
            <a:r>
              <a:rPr lang="en-US" sz="1400" i="1" dirty="0">
                <a:latin typeface="Calibri (Body)"/>
              </a:rPr>
              <a:t>a</a:t>
            </a:r>
            <a:r>
              <a:rPr lang="en-US" sz="1400" dirty="0">
                <a:latin typeface="Calibri (Body)"/>
              </a:rPr>
              <a:t>, </a:t>
            </a:r>
            <a:r>
              <a:rPr lang="en-US" sz="1400" i="1" dirty="0">
                <a:latin typeface="Calibri (Body)"/>
              </a:rPr>
              <a:t>b</a:t>
            </a:r>
            <a:r>
              <a:rPr lang="en-US" sz="1400" dirty="0">
                <a:latin typeface="Calibri (Body)"/>
              </a:rPr>
              <a:t>) is a pixel index, </a:t>
            </a:r>
            <a:r>
              <a:rPr lang="en-US" sz="1400" i="1" dirty="0">
                <a:latin typeface="Calibri (Body)"/>
              </a:rPr>
              <a:t>x</a:t>
            </a:r>
            <a:r>
              <a:rPr lang="en-US" sz="1400" dirty="0">
                <a:latin typeface="Calibri (Body)"/>
              </a:rPr>
              <a:t> is an index of the channels, </a:t>
            </a:r>
            <a:r>
              <a:rPr lang="en-US" sz="1400" i="1" dirty="0">
                <a:latin typeface="Calibri (Body)"/>
              </a:rPr>
              <a:t>m</a:t>
            </a:r>
            <a:r>
              <a:rPr lang="en-US" sz="1400" dirty="0">
                <a:latin typeface="Calibri (Body)"/>
              </a:rPr>
              <a:t> is the number of rows, and </a:t>
            </a:r>
            <a:r>
              <a:rPr lang="en-US" sz="1400" i="1" dirty="0">
                <a:latin typeface="Calibri (Body)"/>
              </a:rPr>
              <a:t>n </a:t>
            </a:r>
            <a:r>
              <a:rPr lang="en-US" sz="1400" dirty="0">
                <a:latin typeface="Calibri (Body)"/>
              </a:rPr>
              <a:t>is the number of columns.</a:t>
            </a:r>
          </a:p>
          <a:p>
            <a:endParaRPr lang="en-US" sz="1000" dirty="0">
              <a:latin typeface="Calibri (Body)"/>
            </a:endParaRPr>
          </a:p>
          <a:p>
            <a:r>
              <a:rPr lang="en-US" sz="1600" b="1" dirty="0">
                <a:latin typeface="Calibri (Body)"/>
              </a:rPr>
              <a:t>Step 3 Transformer: </a:t>
            </a:r>
            <a:r>
              <a:rPr lang="en-US" sz="1600" dirty="0">
                <a:latin typeface="Calibri (Body)"/>
              </a:rPr>
              <a:t>Pass concatenated pooling to a transformer block.</a:t>
            </a:r>
          </a:p>
          <a:p>
            <a:pPr lvl="1"/>
            <a:r>
              <a:rPr lang="en-US" sz="1400" dirty="0">
                <a:latin typeface="Calibri (Body)"/>
              </a:rPr>
              <a:t>3a.  Goes through multi-head attention and normalization layers.</a:t>
            </a:r>
          </a:p>
          <a:p>
            <a:pPr marL="808038" lvl="1" indent="-350838">
              <a:buClr>
                <a:srgbClr val="C00000"/>
              </a:buClr>
            </a:pPr>
            <a:r>
              <a:rPr lang="en-US" sz="1400" b="1" dirty="0">
                <a:solidFill>
                  <a:srgbClr val="C00000"/>
                </a:solidFill>
                <a:latin typeface="Calibri (Body)"/>
              </a:rPr>
              <a:t>3b</a:t>
            </a:r>
            <a:r>
              <a:rPr lang="en-US" sz="1400" dirty="0">
                <a:solidFill>
                  <a:srgbClr val="C00000"/>
                </a:solidFill>
                <a:latin typeface="Calibri (Body)"/>
              </a:rPr>
              <a:t>.  </a:t>
            </a:r>
            <a:r>
              <a:rPr lang="en-US" sz="1400" dirty="0">
                <a:latin typeface="Calibri (Body)"/>
              </a:rPr>
              <a:t>Next, we pass the output to a fully connected BiLSTM layer, replacing the FF layer in the standard transformer model.</a:t>
            </a:r>
            <a:endParaRPr lang="en-US" sz="1600" dirty="0">
              <a:latin typeface="Calibri (Body)"/>
            </a:endParaRPr>
          </a:p>
          <a:p>
            <a:pPr marL="12573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Calibri (Body)"/>
              </a:rPr>
              <a:t>Replacing FF with a BiLSTM layer will help induce internal memory and capture word orders via a feedback loop from input to output. </a:t>
            </a:r>
          </a:p>
          <a:p>
            <a:pPr>
              <a:buClr>
                <a:srgbClr val="C00000"/>
              </a:buClr>
            </a:pPr>
            <a:endParaRPr lang="en-US" sz="1600" dirty="0">
              <a:latin typeface="Calibri (Body)"/>
            </a:endParaRPr>
          </a:p>
          <a:p>
            <a:pPr>
              <a:buClr>
                <a:srgbClr val="C00000"/>
              </a:buClr>
            </a:pPr>
            <a:r>
              <a:rPr lang="en-US" sz="1600" b="1" dirty="0">
                <a:latin typeface="Calibri (Body)"/>
              </a:rPr>
              <a:t>Step 4 Output: </a:t>
            </a:r>
            <a:r>
              <a:rPr lang="en-US" sz="1600" dirty="0">
                <a:latin typeface="Calibri (Body)"/>
              </a:rPr>
              <a:t>Sigmoid activation function produces multi-label outputs.</a:t>
            </a:r>
            <a:r>
              <a:rPr lang="en-US" sz="1600" b="1" dirty="0">
                <a:latin typeface="Calibri (Body)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D194A7-AE57-5B40-9B1C-D1692C675852}"/>
              </a:ext>
            </a:extLst>
          </p:cNvPr>
          <p:cNvSpPr txBox="1"/>
          <p:nvPr/>
        </p:nvSpPr>
        <p:spPr>
          <a:xfrm>
            <a:off x="8011833" y="5945551"/>
            <a:ext cx="3855409" cy="46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Neue Haas Grotesk Text Pro" panose="020B0504020202020204" pitchFamily="34" charset="77"/>
              </a:rPr>
              <a:t>Figure 6. </a:t>
            </a:r>
            <a:r>
              <a:rPr lang="en-US" sz="1200" dirty="0">
                <a:latin typeface="Neue Haas Grotesk Text Pro" panose="020B0504020202020204" pitchFamily="34" charset="77"/>
              </a:rPr>
              <a:t>Proposed Convolutional BiLSTM Transformer (CBT) Model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19ABBC-BC1A-1018-D8C3-8A2733414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" t="1725" r="4792" b="5098"/>
          <a:stretch/>
        </p:blipFill>
        <p:spPr>
          <a:xfrm>
            <a:off x="7954374" y="1161826"/>
            <a:ext cx="3874800" cy="4699892"/>
          </a:xfrm>
          <a:prstGeom prst="roundRect">
            <a:avLst/>
          </a:prstGeom>
          <a:ln w="19050">
            <a:noFill/>
          </a:ln>
        </p:spPr>
      </p:pic>
      <p:pic>
        <p:nvPicPr>
          <p:cNvPr id="4" name="Picture 3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0BDB426F-1C87-5315-243E-B5B42DDC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12" y="3649708"/>
            <a:ext cx="3946446" cy="5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4C9CBF-4EB8-4F45-A8E3-91EC8290BF7C}"/>
              </a:ext>
            </a:extLst>
          </p:cNvPr>
          <p:cNvSpPr/>
          <p:nvPr/>
        </p:nvSpPr>
        <p:spPr>
          <a:xfrm>
            <a:off x="288832" y="1105970"/>
            <a:ext cx="601515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Our CBT model significantly outperformed RF, the highest performing ML model, in F1-Score (79.54% to 52.21%) and Hamming Loss (1.59% to 3.36%).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Non-DL-based models are incapable of generalizing long sequential dependencies, resulting in information loss and a higher rate of error.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 (Body)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Our CBT model also outperformed CNN, the highest performing DL model, in Accuracy (78.57% to 76.29%), Recall (70.62% to 65.04%), F1-Score (79.54% to 73.97%), and Hamming Loss (1.59% to 1.72%), and underperformed in Precision by 4.9%.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Since CNN does not include multiple architectural components, it concentrates on the relevant pixel properties, which boosts model stability and overall precision compared to our CBT model.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 (Body)"/>
              </a:rPr>
              <a:t>The results suggest our CBT model’s use of a convolutional layer with multiple pooling’s helps discover locality and latent features of the source code over the CNN model, resulting in lower hamming loss.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A0F5BE-B120-D54E-AB85-2529ABAC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4" y="6340448"/>
            <a:ext cx="2743200" cy="365125"/>
          </a:xfrm>
        </p:spPr>
        <p:txBody>
          <a:bodyPr/>
          <a:lstStyle/>
          <a:p>
            <a:fld id="{AA13DA4C-1298-2342-A7E2-1AAA85F361D3}" type="slidenum">
              <a:rPr lang="en-US" smtClean="0">
                <a:latin typeface="Neue Haas Grotesk Text Pro" panose="020B0504020202020204" pitchFamily="34" charset="77"/>
              </a:rPr>
              <a:t>18</a:t>
            </a:fld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FE91C-42B2-EB46-B6E8-FA1000F68341}"/>
              </a:ext>
            </a:extLst>
          </p:cNvPr>
          <p:cNvSpPr txBox="1"/>
          <p:nvPr/>
        </p:nvSpPr>
        <p:spPr>
          <a:xfrm>
            <a:off x="6390042" y="5213706"/>
            <a:ext cx="5395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Neue Haas Grotesk Text Pro" panose="020B0504020202020204" pitchFamily="34" charset="77"/>
              </a:rPr>
              <a:t>Table 1. </a:t>
            </a:r>
            <a:r>
              <a:rPr lang="en-US" sz="1200" dirty="0">
                <a:latin typeface="Neue Haas Grotesk Text Pro" panose="020B0504020202020204" pitchFamily="34" charset="77"/>
              </a:rPr>
              <a:t>Summary of Experiment 1, 2, and 3 Results</a:t>
            </a:r>
            <a:endParaRPr lang="en-US" sz="1200" b="1" dirty="0">
              <a:latin typeface="Neue Haas Grotesk Text Pro" panose="020B0504020202020204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77D54C-4F83-6841-85A6-3A4253DC48AF}"/>
              </a:ext>
            </a:extLst>
          </p:cNvPr>
          <p:cNvSpPr txBox="1">
            <a:spLocks/>
          </p:cNvSpPr>
          <p:nvPr/>
        </p:nvSpPr>
        <p:spPr>
          <a:xfrm>
            <a:off x="679575" y="143"/>
            <a:ext cx="112545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Research Outputs</a:t>
            </a:r>
            <a:endParaRPr lang="en-US" b="1" dirty="0">
              <a:latin typeface="Neue Haas Grotesk Text Pro" panose="020B0504020202020204" pitchFamily="34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284493-FD79-CC41-9F3E-F60DBB8E890E}"/>
              </a:ext>
            </a:extLst>
          </p:cNvPr>
          <p:cNvGraphicFramePr>
            <a:graphicFrameLocks noGrp="1"/>
          </p:cNvGraphicFramePr>
          <p:nvPr/>
        </p:nvGraphicFramePr>
        <p:xfrm>
          <a:off x="6390042" y="1207370"/>
          <a:ext cx="5395464" cy="4002405"/>
        </p:xfrm>
        <a:graphic>
          <a:graphicData uri="http://schemas.openxmlformats.org/drawingml/2006/table">
            <a:tbl>
              <a:tblPr/>
              <a:tblGrid>
                <a:gridCol w="1075765">
                  <a:extLst>
                    <a:ext uri="{9D8B030D-6E8A-4147-A177-3AD203B41FA5}">
                      <a16:colId xmlns:a16="http://schemas.microsoft.com/office/drawing/2014/main" val="3892022385"/>
                    </a:ext>
                  </a:extLst>
                </a:gridCol>
                <a:gridCol w="957308">
                  <a:extLst>
                    <a:ext uri="{9D8B030D-6E8A-4147-A177-3AD203B41FA5}">
                      <a16:colId xmlns:a16="http://schemas.microsoft.com/office/drawing/2014/main" val="2170734845"/>
                    </a:ext>
                  </a:extLst>
                </a:gridCol>
                <a:gridCol w="750507">
                  <a:extLst>
                    <a:ext uri="{9D8B030D-6E8A-4147-A177-3AD203B41FA5}">
                      <a16:colId xmlns:a16="http://schemas.microsoft.com/office/drawing/2014/main" val="1646571176"/>
                    </a:ext>
                  </a:extLst>
                </a:gridCol>
                <a:gridCol w="746062">
                  <a:extLst>
                    <a:ext uri="{9D8B030D-6E8A-4147-A177-3AD203B41FA5}">
                      <a16:colId xmlns:a16="http://schemas.microsoft.com/office/drawing/2014/main" val="117505085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458545967"/>
                    </a:ext>
                  </a:extLst>
                </a:gridCol>
                <a:gridCol w="713296">
                  <a:extLst>
                    <a:ext uri="{9D8B030D-6E8A-4147-A177-3AD203B41FA5}">
                      <a16:colId xmlns:a16="http://schemas.microsoft.com/office/drawing/2014/main" val="1269673109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226648088"/>
                    </a:ext>
                  </a:extLst>
                </a:gridCol>
              </a:tblGrid>
              <a:tr h="140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Accuracy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F1-Score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HL*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86042"/>
                  </a:ext>
                </a:extLst>
              </a:tr>
              <a:tr h="140203">
                <a:tc rowSpan="6"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Experiment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: Machine Learning Models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LR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80323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SVM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720043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KNN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431126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LightGBM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148774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DT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478683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RF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151407"/>
                  </a:ext>
                </a:extLst>
              </a:tr>
              <a:tr h="140203">
                <a:tc rowSpan="7"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Experiment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: Deep Learning Models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RNN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091964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GRU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198165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LSTM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9981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BiLSTM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040206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BiLSTM w/ Attention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91371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Transformer</a:t>
                      </a:r>
                    </a:p>
                  </a:txBody>
                  <a:tcPr marL="9525" marR="9525" marT="9525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6055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ctr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CNN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899679"/>
                  </a:ext>
                </a:extLst>
              </a:tr>
              <a:tr h="140203">
                <a:tc rowSpan="3"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Experiment 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: Ablation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Transformer w/ BiLSTM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081268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CNN + Transformer w/ BiLSTM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229760"/>
                  </a:ext>
                </a:extLst>
              </a:tr>
              <a:tr h="140203">
                <a:tc vMerge="1"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Neue Haas Grotesk Text Pro" panose="020B0504020202020204" pitchFamily="34" charset="7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Neue Haas Grotesk Text Pro" panose="020B0504020202020204" pitchFamily="34" charset="77"/>
                        </a:rPr>
                        <a:t>CBT (Ours)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26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D92C0B-FC75-0AAD-887A-C4B1F4705DCE}"/>
              </a:ext>
            </a:extLst>
          </p:cNvPr>
          <p:cNvSpPr/>
          <p:nvPr/>
        </p:nvSpPr>
        <p:spPr>
          <a:xfrm>
            <a:off x="6635291" y="5479890"/>
            <a:ext cx="49049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Neue Haas Grotesk Text Pro" panose="020B0504020202020204" pitchFamily="34" charset="77"/>
              </a:rPr>
              <a:t>*Note</a:t>
            </a:r>
            <a:r>
              <a:rPr lang="en-US" sz="1000" dirty="0">
                <a:latin typeface="Neue Haas Grotesk Text Pro" panose="020B0504020202020204" pitchFamily="34" charset="77"/>
              </a:rPr>
              <a:t>: BiLSTM = Bidirectional Long-Short Term Memory, CNN = Convolutional Neural Network, DT = Decision Tree, GRU = Gated Recurrent Unit, KNN = K-Nearest Neighbor, LightGBM = Light Gradient Boosting Machine, LR = Logistic Regression, LSTM = Long Short-Term Memory, RF = Random Forest, RNN = Recurrent Neural Network, SVM = Support Vector Machines.</a:t>
            </a:r>
          </a:p>
        </p:txBody>
      </p:sp>
    </p:spTree>
    <p:extLst>
      <p:ext uri="{BB962C8B-B14F-4D97-AF65-F5344CB8AC3E}">
        <p14:creationId xmlns:p14="http://schemas.microsoft.com/office/powerpoint/2010/main" val="283075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5CD6D86-4193-5A4C-96EF-F2D9F7471941}"/>
              </a:ext>
            </a:extLst>
          </p:cNvPr>
          <p:cNvSpPr txBox="1">
            <a:spLocks/>
          </p:cNvSpPr>
          <p:nvPr/>
        </p:nvSpPr>
        <p:spPr>
          <a:xfrm>
            <a:off x="672134" y="143"/>
            <a:ext cx="11567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Research Outputs</a:t>
            </a:r>
            <a:endParaRPr lang="en-US" b="1" dirty="0">
              <a:latin typeface="Neue Haas Grotesk Text Pro" panose="020B0504020202020204" pitchFamily="34" charset="77"/>
            </a:endParaRPr>
          </a:p>
        </p:txBody>
      </p:sp>
      <p:sp>
        <p:nvSpPr>
          <p:cNvPr id="32" name="Slide Number Placeholder 10">
            <a:extLst>
              <a:ext uri="{FF2B5EF4-FFF2-40B4-BE49-F238E27FC236}">
                <a16:creationId xmlns:a16="http://schemas.microsoft.com/office/drawing/2014/main" id="{F46A9448-532A-1F67-7BB7-D2AE8EB6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4" y="6340448"/>
            <a:ext cx="2743200" cy="365125"/>
          </a:xfrm>
        </p:spPr>
        <p:txBody>
          <a:bodyPr/>
          <a:lstStyle/>
          <a:p>
            <a:fld id="{AA13DA4C-1298-2342-A7E2-1AAA85F361D3}" type="slidenum">
              <a:rPr lang="en-US" smtClean="0">
                <a:latin typeface="Neue Haas Grotesk Text Pro" panose="020B0504020202020204" pitchFamily="34" charset="77"/>
              </a:rPr>
              <a:t>19</a:t>
            </a:fld>
            <a:endParaRPr lang="en-US" dirty="0">
              <a:latin typeface="Neue Haas Grotesk Text Pro" panose="020B0504020202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3DD30F-D38F-15CC-5F97-9BAC90698EFD}"/>
              </a:ext>
            </a:extLst>
          </p:cNvPr>
          <p:cNvSpPr/>
          <p:nvPr/>
        </p:nvSpPr>
        <p:spPr>
          <a:xfrm>
            <a:off x="317241" y="1162269"/>
            <a:ext cx="581534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(Body)"/>
              </a:rPr>
              <a:t>Figure 7 illustrates an end-to-end comparison between our CBT model and CNN, the next best performing DL model.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(Body)"/>
              </a:rPr>
              <a:t>Our CBT model correctly mapped the DDoS paste to the Endpoint DoS and Impair Defenses techniques; however, it incorrectly mapped the paste to Obfuscated Files/Information.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(Body)"/>
              </a:rPr>
              <a:t>The CNN model, on the other hand, correctly mapped the DDoS paste to the Develop Capabilities technique and incorrectly mapped it to the Valid Accounts technique.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(Body)"/>
              </a:rPr>
              <a:t>In comparison to the CNN model, our model's coupling of a convolutional layer with multiple pooling’s and a BiLSTM pair-wise function resulted in less than 1.6% of error due to its focus on long-term dependencies of source code.</a:t>
            </a:r>
            <a:endParaRPr lang="en-US" sz="2000" dirty="0">
              <a:solidFill>
                <a:srgbClr val="222222"/>
              </a:solidFill>
              <a:latin typeface="Calibri (Body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06603D-80A7-5838-2374-07CCAF5CFEDE}"/>
              </a:ext>
            </a:extLst>
          </p:cNvPr>
          <p:cNvGrpSpPr/>
          <p:nvPr/>
        </p:nvGrpSpPr>
        <p:grpSpPr>
          <a:xfrm>
            <a:off x="5805708" y="937036"/>
            <a:ext cx="6209176" cy="5770889"/>
            <a:chOff x="5633584" y="1078462"/>
            <a:chExt cx="6209176" cy="5770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5515B0-8B02-0746-B7B0-34FB3AF2EBD6}"/>
                </a:ext>
              </a:extLst>
            </p:cNvPr>
            <p:cNvSpPr txBox="1"/>
            <p:nvPr/>
          </p:nvSpPr>
          <p:spPr>
            <a:xfrm>
              <a:off x="5633584" y="6418464"/>
              <a:ext cx="6209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Neue Haas Grotesk Text Pro" panose="020B0504020202020204" pitchFamily="34" charset="77"/>
                </a:rPr>
                <a:t>Figure 7. </a:t>
              </a:r>
              <a:r>
                <a:rPr lang="en-US" sz="1100" dirty="0">
                  <a:latin typeface="Neue Haas Grotesk Text Pro" panose="020B0504020202020204" pitchFamily="34" charset="77"/>
                </a:rPr>
                <a:t>Illustration of Our CBT Model (On the Left in Red) and CNN, The Next </a:t>
              </a:r>
            </a:p>
            <a:p>
              <a:pPr algn="ctr"/>
              <a:r>
                <a:rPr lang="en-US" sz="1100" dirty="0">
                  <a:latin typeface="Neue Haas Grotesk Text Pro" panose="020B0504020202020204" pitchFamily="34" charset="77"/>
                </a:rPr>
                <a:t>Best Performing Model (On Right In Blue) Processing a Pastebin DDoS Script.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F952BC-5ADC-CDB8-AD4D-E0242C00AA4D}"/>
                </a:ext>
              </a:extLst>
            </p:cNvPr>
            <p:cNvSpPr txBox="1"/>
            <p:nvPr/>
          </p:nvSpPr>
          <p:spPr>
            <a:xfrm>
              <a:off x="6178968" y="1078668"/>
              <a:ext cx="2393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Neue Haas Grotesk Text Pro" panose="020B0504020202020204" pitchFamily="34" charset="77"/>
                </a:rPr>
                <a:t>Our CBT Model</a:t>
              </a:r>
              <a:endParaRPr lang="en-US" sz="1600" dirty="0">
                <a:solidFill>
                  <a:srgbClr val="C00000"/>
                </a:solidFill>
                <a:latin typeface="Neue Haas Grotesk Text Pro" panose="020B0504020202020204" pitchFamily="34" charset="7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13178-B505-AB43-8C47-87FC9274D391}"/>
                </a:ext>
              </a:extLst>
            </p:cNvPr>
            <p:cNvSpPr txBox="1"/>
            <p:nvPr/>
          </p:nvSpPr>
          <p:spPr>
            <a:xfrm>
              <a:off x="9087504" y="1078462"/>
              <a:ext cx="2393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Neue Haas Grotesk Text Pro" panose="020B0504020202020204" pitchFamily="34" charset="77"/>
                </a:rPr>
                <a:t>CNN Model</a:t>
              </a:r>
              <a:endParaRPr lang="en-US" sz="1600" dirty="0">
                <a:solidFill>
                  <a:schemeClr val="accent1"/>
                </a:solidFill>
                <a:latin typeface="Neue Haas Grotesk Text Pro" panose="020B0504020202020204" pitchFamily="34" charset="77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C18B720-3EA9-467B-CE52-4E704A8C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64" y="1203598"/>
            <a:ext cx="5599373" cy="50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8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B30A-F82F-45E9-CEE4-588713EA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E309-5B4C-BCC7-0D2D-1F649441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415"/>
            <a:ext cx="10515600" cy="48682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Introduction</a:t>
            </a:r>
          </a:p>
          <a:p>
            <a:endParaRPr lang="en-US" b="1" dirty="0"/>
          </a:p>
          <a:p>
            <a:r>
              <a:rPr lang="en-US" b="1" dirty="0"/>
              <a:t>Baseline Transformer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Implementation resources</a:t>
            </a:r>
          </a:p>
          <a:p>
            <a:pPr lvl="2"/>
            <a:r>
              <a:rPr lang="en-US" dirty="0"/>
              <a:t>Transformer in the context of Cybersecurity research</a:t>
            </a:r>
          </a:p>
          <a:p>
            <a:pPr lvl="1"/>
            <a:endParaRPr lang="en-US" dirty="0"/>
          </a:p>
          <a:p>
            <a:r>
              <a:rPr lang="en-US" b="1" dirty="0"/>
              <a:t>Pre-Trained Language Models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BERT</a:t>
            </a:r>
          </a:p>
          <a:p>
            <a:pPr lvl="2"/>
            <a:r>
              <a:rPr lang="en-US" dirty="0"/>
              <a:t>Implementation resources</a:t>
            </a:r>
          </a:p>
          <a:p>
            <a:pPr lvl="1"/>
            <a:r>
              <a:rPr lang="en-US" dirty="0"/>
              <a:t>GPT-1/2/3</a:t>
            </a:r>
          </a:p>
          <a:p>
            <a:pPr lvl="1"/>
            <a:r>
              <a:rPr lang="en-US" dirty="0"/>
              <a:t>DALL-E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DBBE6-76F9-F05E-BCC1-4380830D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8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-trained Language Models: Simplified | by Prakhar Ganesh | Towards Data  Science">
            <a:extLst>
              <a:ext uri="{FF2B5EF4-FFF2-40B4-BE49-F238E27FC236}">
                <a16:creationId xmlns:a16="http://schemas.microsoft.com/office/drawing/2014/main" id="{9DA08F36-A915-6859-6B67-1A864C69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15" y="1237960"/>
            <a:ext cx="9240570" cy="53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D65B7-2364-7DF6-3F39-37B30F93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Pre-Trained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E882E-5A4E-ACBB-1FAF-9E480101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9FB9A-C3B7-C023-7F44-0060AD437E34}"/>
              </a:ext>
            </a:extLst>
          </p:cNvPr>
          <p:cNvSpPr txBox="1"/>
          <p:nvPr/>
        </p:nvSpPr>
        <p:spPr>
          <a:xfrm>
            <a:off x="3296771" y="6320953"/>
            <a:ext cx="559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8. Different Types of Pre-Trained Models</a:t>
            </a:r>
          </a:p>
        </p:txBody>
      </p:sp>
    </p:spTree>
    <p:extLst>
      <p:ext uri="{BB962C8B-B14F-4D97-AF65-F5344CB8AC3E}">
        <p14:creationId xmlns:p14="http://schemas.microsoft.com/office/powerpoint/2010/main" val="3219547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11040035" cy="49252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Historically, NLP models often required </a:t>
            </a:r>
            <a:r>
              <a:rPr lang="en-US" b="1" dirty="0"/>
              <a:t>labeled datasets </a:t>
            </a:r>
            <a:r>
              <a:rPr lang="en-US" dirty="0"/>
              <a:t>and </a:t>
            </a:r>
            <a:r>
              <a:rPr lang="en-US" b="1" dirty="0"/>
              <a:t>large computational power </a:t>
            </a:r>
            <a:r>
              <a:rPr lang="en-US" dirty="0"/>
              <a:t>to train.</a:t>
            </a:r>
          </a:p>
          <a:p>
            <a:pPr lvl="1"/>
            <a:r>
              <a:rPr lang="en-US" dirty="0"/>
              <a:t>Labeled datasets require tremendous resources to create, restricting the scalability of NLP models.</a:t>
            </a:r>
          </a:p>
          <a:p>
            <a:pPr lvl="1"/>
            <a:r>
              <a:rPr lang="en-US" dirty="0"/>
              <a:t>Additionally, these trained NLP models could only be used for task they were trained on, </a:t>
            </a:r>
            <a:r>
              <a:rPr lang="en-US" b="1" dirty="0"/>
              <a:t>restricting their generalizability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The field of </a:t>
            </a:r>
            <a:r>
              <a:rPr lang="en-US" b="1" dirty="0"/>
              <a:t>deep transfer learning (DTL) </a:t>
            </a:r>
            <a:r>
              <a:rPr lang="en-US" dirty="0"/>
              <a:t>helped alleviated some of these concerns.</a:t>
            </a:r>
          </a:p>
          <a:p>
            <a:pPr lvl="1"/>
            <a:r>
              <a:rPr lang="en-US" dirty="0"/>
              <a:t>NLP models were trained on some task (e.g., sentiment analysis), and then the model parameters were transferred to a different model for a similar task (e.g., multi-class text classification).</a:t>
            </a:r>
          </a:p>
          <a:p>
            <a:pPr lvl="1"/>
            <a:r>
              <a:rPr lang="en-US" dirty="0"/>
              <a:t>However, DTL could not alone alleviate the </a:t>
            </a:r>
            <a:r>
              <a:rPr lang="en-US" b="1" dirty="0"/>
              <a:t>scalability</a:t>
            </a:r>
            <a:r>
              <a:rPr lang="en-US" dirty="0"/>
              <a:t> and </a:t>
            </a:r>
            <a:r>
              <a:rPr lang="en-US" b="1" dirty="0"/>
              <a:t>generalizability</a:t>
            </a:r>
            <a:r>
              <a:rPr lang="en-US" dirty="0"/>
              <a:t> concerns of NLP research.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77D7B-F413-5212-EB54-0D783CCC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7B0B-E2D1-7224-6490-71E6BAB1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-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CB5E-D65B-4CD4-0C45-D93B4E15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56414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Two</a:t>
            </a:r>
            <a:r>
              <a:rPr lang="en-US" dirty="0"/>
              <a:t> key research outputs led to the creation of massive pre-trained language models (PTLMs), which are often language task agnostic: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Transformers read the entire input sequence simultaneously, making them </a:t>
            </a:r>
            <a:r>
              <a:rPr lang="en-US" b="1" dirty="0"/>
              <a:t>more efficient </a:t>
            </a:r>
            <a:r>
              <a:rPr lang="en-US" dirty="0"/>
              <a:t>to train on massive datasets than RNN.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Researchers discovered you could teach a model </a:t>
            </a:r>
            <a:r>
              <a:rPr lang="en-US" b="1" dirty="0"/>
              <a:t>generalized language information </a:t>
            </a:r>
            <a:r>
              <a:rPr lang="en-US" dirty="0"/>
              <a:t>by </a:t>
            </a:r>
            <a:r>
              <a:rPr lang="en-US" b="1" dirty="0"/>
              <a:t>pre-training</a:t>
            </a:r>
            <a:r>
              <a:rPr lang="en-US" dirty="0"/>
              <a:t> on a self-supervised multi-million record corpus, and then </a:t>
            </a:r>
            <a:r>
              <a:rPr lang="en-US" b="1" dirty="0"/>
              <a:t>fine-tuning</a:t>
            </a:r>
            <a:r>
              <a:rPr lang="en-US" dirty="0"/>
              <a:t> the model with task specific data (Figure 9).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56772-1BD5-243C-EE80-E7DD5CEF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81EC5-BF43-E458-E62E-E84774B8F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70" y="4348977"/>
            <a:ext cx="5976257" cy="1853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8B3E8-FE6A-8E8C-8E76-9AD6E157A4CA}"/>
              </a:ext>
            </a:extLst>
          </p:cNvPr>
          <p:cNvSpPr txBox="1"/>
          <p:nvPr/>
        </p:nvSpPr>
        <p:spPr>
          <a:xfrm>
            <a:off x="3307976" y="6012713"/>
            <a:ext cx="559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9. General Pre-Trained Language Model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1387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43DA-0EBB-987A-0A28-ADAFF9AD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- BERT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AB18-3495-67D6-34F0-A34F8748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Bidirectional Encoder Representations from Transformers (BERT) model was released in 2018 by Google’s AI Research team. </a:t>
            </a:r>
          </a:p>
          <a:p>
            <a:pPr lvl="1"/>
            <a:r>
              <a:rPr lang="en-US" dirty="0"/>
              <a:t>BERT uses the </a:t>
            </a:r>
            <a:r>
              <a:rPr lang="en-US" b="1" dirty="0"/>
              <a:t>encoder</a:t>
            </a:r>
            <a:r>
              <a:rPr lang="en-US" dirty="0"/>
              <a:t> of Vaswani’s architecture with 24 transformer blocks, 16 attention heads, and </a:t>
            </a:r>
            <a:r>
              <a:rPr lang="en-US" b="1" dirty="0"/>
              <a:t>340 million parameters </a:t>
            </a:r>
            <a:r>
              <a:rPr lang="en-US" dirty="0"/>
              <a:t>to pre-train a large language model.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BERT is pre-trained on the </a:t>
            </a:r>
            <a:r>
              <a:rPr lang="en-US" b="1" dirty="0" err="1"/>
              <a:t>BooksCorpus</a:t>
            </a:r>
            <a:r>
              <a:rPr lang="en-US" dirty="0"/>
              <a:t> (74 million sentences from 11,038 books) and </a:t>
            </a:r>
            <a:r>
              <a:rPr lang="en-US" b="1" dirty="0"/>
              <a:t>English Wikipedia </a:t>
            </a:r>
            <a:r>
              <a:rPr lang="en-US" dirty="0"/>
              <a:t>(2.5 billion words).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BERT jointly conditions on the left and right context of an input (like a bidirectional LSTM).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04D-3FCA-2925-AFDC-0DB253B0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0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- BERT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2E524044-DF1F-5BCB-E8B9-C6FDE93B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54" y="1406423"/>
            <a:ext cx="7250261" cy="50864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BERT uses </a:t>
            </a:r>
            <a:r>
              <a:rPr lang="en-US" b="1" dirty="0"/>
              <a:t>two</a:t>
            </a:r>
            <a:r>
              <a:rPr lang="en-US" dirty="0"/>
              <a:t> simultaneous pre-training strategies (Figure 10):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Masked Language Modeling (Mask LM)</a:t>
            </a:r>
          </a:p>
          <a:p>
            <a:pPr lvl="2"/>
            <a:r>
              <a:rPr lang="en-US" dirty="0"/>
              <a:t>A random word in a sentence is masked (i.e., hidden) from the model.</a:t>
            </a:r>
          </a:p>
          <a:p>
            <a:pPr lvl="2"/>
            <a:r>
              <a:rPr lang="en-US" dirty="0"/>
              <a:t>A classification layer is placed on top of the encoder output.</a:t>
            </a:r>
          </a:p>
          <a:p>
            <a:pPr lvl="2"/>
            <a:r>
              <a:rPr lang="en-US" dirty="0"/>
              <a:t>The model is trained to predict the masked word in the sequence.</a:t>
            </a:r>
          </a:p>
          <a:p>
            <a:pPr lvl="2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Next Sentence Prediction (NSP)</a:t>
            </a:r>
          </a:p>
          <a:p>
            <a:pPr lvl="2"/>
            <a:r>
              <a:rPr lang="en-US" dirty="0"/>
              <a:t>The training dataset is split into two-sentence pairs; half the data are sentences that sequentially follow each other in the corpus, the other half is sentences that are unrelated.</a:t>
            </a:r>
          </a:p>
          <a:p>
            <a:pPr lvl="2"/>
            <a:r>
              <a:rPr lang="en-US" dirty="0"/>
              <a:t>A classification layer is placed on top of the encoder output.</a:t>
            </a:r>
          </a:p>
          <a:p>
            <a:pPr lvl="2"/>
            <a:r>
              <a:rPr lang="en-US" dirty="0"/>
              <a:t>The model is trained to predict if the second sentence follows the first.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6CAEB9C-F1BC-0249-120D-F591F8F4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15" y="2019528"/>
            <a:ext cx="4051486" cy="354372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059175D-2B4E-05E5-6C58-600359E15EBE}"/>
              </a:ext>
            </a:extLst>
          </p:cNvPr>
          <p:cNvSpPr txBox="1"/>
          <p:nvPr/>
        </p:nvSpPr>
        <p:spPr>
          <a:xfrm>
            <a:off x="8478316" y="5451577"/>
            <a:ext cx="290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10. BERT Training Strategies (from Devlin et al., 2018)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111B9-BFE8-5C1A-AF62-49E7861B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19" y="365366"/>
            <a:ext cx="10515600" cy="1325563"/>
          </a:xfrm>
        </p:spPr>
        <p:txBody>
          <a:bodyPr/>
          <a:lstStyle/>
          <a:p>
            <a:r>
              <a:rPr lang="en-US" b="1"/>
              <a:t>BERT – Masked Language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0006AE-C68D-FC27-D237-D295B1DE5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10856"/>
                <a:ext cx="6321399" cy="50343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Mask LM self-supervised </a:t>
                </a:r>
                <a:r>
                  <a:rPr lang="en-US" dirty="0"/>
                  <a:t>training procedure is the following:</a:t>
                </a:r>
              </a:p>
              <a:p>
                <a:pPr lvl="1"/>
                <a:r>
                  <a:rPr lang="en-US" dirty="0"/>
                  <a:t>Randomly </a:t>
                </a:r>
                <a:r>
                  <a:rPr lang="en-US" b="1" dirty="0"/>
                  <a:t>mask 15% </a:t>
                </a:r>
                <a:r>
                  <a:rPr lang="en-US" dirty="0"/>
                  <a:t>of the tokens in an input sentence.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encoder maximizes the log-likelihood</a:t>
                </a:r>
                <a:r>
                  <a:rPr lang="en-US" b="1" dirty="0"/>
                  <a:t> function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𝑀𝑎𝑠𝑘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corpus</a:t>
                </a:r>
                <a:r>
                  <a:rPr lang="en-US" dirty="0"/>
                  <a:t> of tokens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token</a:t>
                </a:r>
                <a:r>
                  <a:rPr lang="en-US" dirty="0"/>
                  <a:t> that we want to predict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given the context</a:t>
                </a:r>
                <a:r>
                  <a:rPr lang="en-US" b="1" dirty="0"/>
                  <a:t> </a:t>
                </a:r>
                <a:r>
                  <a:rPr lang="en-US" dirty="0"/>
                  <a:t>tokens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(e.g., the, dog, to, play).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the parameters learned by the Transformer encoder.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softmax layer </a:t>
                </a:r>
                <a:r>
                  <a:rPr lang="en-US" dirty="0"/>
                  <a:t>is placed at the end of the model to predict the </a:t>
                </a:r>
                <a:r>
                  <a:rPr lang="en-US" b="1" dirty="0"/>
                  <a:t>masked token(s)</a:t>
                </a:r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0006AE-C68D-FC27-D237-D295B1DE5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10856"/>
                <a:ext cx="6321399" cy="5034388"/>
              </a:xfrm>
              <a:blipFill>
                <a:blip r:embed="rId3"/>
                <a:stretch>
                  <a:fillRect l="-1254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0573C-1034-E3C6-0EF9-CAA9C4D5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EB125-3EE7-E848-FF00-1DB77301C962}"/>
              </a:ext>
            </a:extLst>
          </p:cNvPr>
          <p:cNvSpPr txBox="1"/>
          <p:nvPr/>
        </p:nvSpPr>
        <p:spPr>
          <a:xfrm>
            <a:off x="7271565" y="6086381"/>
            <a:ext cx="351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11. Mask LM Training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1B48B-3CCE-5E60-1B0C-D297A0062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98" y="1323127"/>
            <a:ext cx="4526876" cy="48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7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19" y="365366"/>
            <a:ext cx="10515600" cy="1325563"/>
          </a:xfrm>
        </p:spPr>
        <p:txBody>
          <a:bodyPr/>
          <a:lstStyle/>
          <a:p>
            <a:r>
              <a:rPr lang="en-US" b="1" dirty="0"/>
              <a:t>BERT – 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6266-795F-BB64-3C70-EA98F0FA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0856"/>
            <a:ext cx="6015273" cy="474549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Many language tasks require an </a:t>
            </a:r>
            <a:r>
              <a:rPr lang="en-US" sz="2600" b="1" dirty="0"/>
              <a:t>understanding</a:t>
            </a:r>
            <a:r>
              <a:rPr lang="en-US" sz="2600" dirty="0"/>
              <a:t> of the </a:t>
            </a:r>
            <a:r>
              <a:rPr lang="en-US" sz="2600" b="1" dirty="0"/>
              <a:t>relationship between two sequences </a:t>
            </a:r>
            <a:r>
              <a:rPr lang="en-US" sz="2600" dirty="0"/>
              <a:t>(e.g., question answering).</a:t>
            </a:r>
          </a:p>
          <a:p>
            <a:endParaRPr lang="en-US" sz="2600" dirty="0"/>
          </a:p>
          <a:p>
            <a:r>
              <a:rPr lang="en-US" sz="2600" dirty="0"/>
              <a:t>To discover this relationship, the authors use a </a:t>
            </a:r>
            <a:r>
              <a:rPr lang="en-US" sz="2600" b="1" dirty="0"/>
              <a:t>self-supervised</a:t>
            </a:r>
            <a:r>
              <a:rPr lang="en-US" sz="2600" dirty="0"/>
              <a:t> training procedure.</a:t>
            </a:r>
          </a:p>
          <a:p>
            <a:pPr lvl="1"/>
            <a:r>
              <a:rPr lang="en-US" sz="2200" dirty="0"/>
              <a:t>The dataset is </a:t>
            </a:r>
            <a:r>
              <a:rPr lang="en-US" sz="2200" b="1" dirty="0"/>
              <a:t>randomly split </a:t>
            </a:r>
            <a:r>
              <a:rPr lang="en-US" sz="2200" dirty="0"/>
              <a:t>into sentence pairs that follow each other in the corpus and pairs that do not.</a:t>
            </a:r>
          </a:p>
          <a:p>
            <a:endParaRPr lang="en-US" sz="2600" dirty="0"/>
          </a:p>
          <a:p>
            <a:r>
              <a:rPr lang="en-US" sz="2600" dirty="0"/>
              <a:t>The task becomes simple </a:t>
            </a:r>
            <a:r>
              <a:rPr lang="en-US" sz="2600" b="1" dirty="0"/>
              <a:t>binary classification </a:t>
            </a:r>
            <a:r>
              <a:rPr lang="en-US" sz="2600" dirty="0"/>
              <a:t>(i.e., does the second sentence follow the first sentence? Yes/No).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155DF-F400-8FEC-2C74-F089E1E0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87901-5B3C-51F8-7AC9-74BA1E6E86F9}"/>
              </a:ext>
            </a:extLst>
          </p:cNvPr>
          <p:cNvSpPr txBox="1"/>
          <p:nvPr/>
        </p:nvSpPr>
        <p:spPr>
          <a:xfrm>
            <a:off x="7256691" y="5971495"/>
            <a:ext cx="351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12. NSP Training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32177-2F85-B814-5207-72BF18FA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2" y="1440532"/>
            <a:ext cx="4884024" cy="45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1CC8-9232-528D-AF80-696CA868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BERT – Fine-Tuning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49695-9509-2579-6A18-C343B64E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66447" cy="46672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Fine-tuning</a:t>
            </a:r>
            <a:r>
              <a:rPr lang="en-US" dirty="0"/>
              <a:t> BERT (or any pre-trained language model) is the same process as training a normal model.</a:t>
            </a:r>
          </a:p>
          <a:p>
            <a:endParaRPr lang="en-US" dirty="0"/>
          </a:p>
          <a:p>
            <a:r>
              <a:rPr lang="en-US" dirty="0"/>
              <a:t>BERT is provided a set of inputs/output (e.g., Questions/Answers).</a:t>
            </a:r>
          </a:p>
          <a:p>
            <a:pPr lvl="1"/>
            <a:r>
              <a:rPr lang="en-US" dirty="0"/>
              <a:t>Instead of training from scratch like a standard NLP model, BERT updates it’s known parameters.</a:t>
            </a:r>
          </a:p>
          <a:p>
            <a:pPr lvl="1"/>
            <a:endParaRPr lang="en-US" dirty="0"/>
          </a:p>
          <a:p>
            <a:r>
              <a:rPr lang="en-US" dirty="0"/>
              <a:t>The generalized knowledge that BERT learned in pre-training provided a </a:t>
            </a:r>
            <a:r>
              <a:rPr lang="en-US" b="1" dirty="0"/>
              <a:t>large performance boost</a:t>
            </a:r>
            <a:r>
              <a:rPr lang="en-US" dirty="0"/>
              <a:t> in </a:t>
            </a:r>
            <a:r>
              <a:rPr lang="en-US" b="1" dirty="0"/>
              <a:t>11 downstream seminal NLP tasks</a:t>
            </a:r>
            <a:r>
              <a:rPr lang="en-US" dirty="0"/>
              <a:t> over models trained from scratch.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D1F7A-2178-BDCA-5226-CF2FEE51C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47" y="1910396"/>
            <a:ext cx="4979894" cy="3839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BE774-4172-D321-92F5-2B5FD5EA430C}"/>
              </a:ext>
            </a:extLst>
          </p:cNvPr>
          <p:cNvSpPr txBox="1"/>
          <p:nvPr/>
        </p:nvSpPr>
        <p:spPr>
          <a:xfrm>
            <a:off x="7974920" y="5749936"/>
            <a:ext cx="290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13: Fine-Tuning BERT </a:t>
            </a:r>
          </a:p>
          <a:p>
            <a:pPr algn="ctr"/>
            <a:r>
              <a:rPr lang="en-US" sz="1400" b="1" dirty="0"/>
              <a:t>(from Devlin et al., 2018)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2F15B-4AAF-400D-D05D-5DFB022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5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CF44-00E6-4E6F-FD04-44D32ABA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BERT – Huggingface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E0B3-6ACC-40EE-45E1-D8EBD2FE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 do not have the computational resources of Google to create our own BERT, we can still use the model for our research.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Huggingface</a:t>
            </a:r>
            <a:r>
              <a:rPr lang="en-US" b="1" dirty="0"/>
              <a:t> </a:t>
            </a:r>
            <a:r>
              <a:rPr lang="en-US" dirty="0"/>
              <a:t>library makes </a:t>
            </a:r>
            <a:r>
              <a:rPr lang="en-US" b="1" dirty="0"/>
              <a:t>fine-tuning </a:t>
            </a:r>
            <a:r>
              <a:rPr lang="en-US" dirty="0"/>
              <a:t>BERT (and hundreds of other pre-trained language models) easy.</a:t>
            </a:r>
          </a:p>
          <a:p>
            <a:endParaRPr lang="en-US" dirty="0"/>
          </a:p>
          <a:p>
            <a:r>
              <a:rPr lang="en-US" dirty="0"/>
              <a:t>Dozens of </a:t>
            </a:r>
            <a:r>
              <a:rPr lang="en-US" dirty="0" err="1"/>
              <a:t>CoLab</a:t>
            </a:r>
            <a:r>
              <a:rPr lang="en-US" dirty="0"/>
              <a:t> tutorials on fine-tuning BERT for </a:t>
            </a:r>
            <a:r>
              <a:rPr lang="en-US" dirty="0">
                <a:hlinkClick r:id="rId3"/>
              </a:rPr>
              <a:t>Text Classification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Question Answering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Summarization</a:t>
            </a:r>
            <a:r>
              <a:rPr lang="en-US" dirty="0"/>
              <a:t>, and more can be found </a:t>
            </a:r>
            <a:r>
              <a:rPr lang="en-US" dirty="0">
                <a:hlinkClick r:id="rId6"/>
              </a:rPr>
              <a:t>here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33CF7-AECB-FA3A-4A63-194CB9AA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8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–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093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Generative Pre-Trained Transformer (GPT) model was released in 2018 by the </a:t>
            </a:r>
            <a:r>
              <a:rPr lang="en-US" dirty="0" err="1"/>
              <a:t>OpenAI</a:t>
            </a:r>
            <a:r>
              <a:rPr lang="en-US" dirty="0"/>
              <a:t> Research team.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GPT uses the </a:t>
            </a:r>
            <a:r>
              <a:rPr lang="en-US" b="1" dirty="0"/>
              <a:t>decoder</a:t>
            </a:r>
            <a:r>
              <a:rPr lang="en-US" dirty="0"/>
              <a:t> of Vaswani’s architecture with 12 transformer blocks, 12 self-attention heads, and </a:t>
            </a:r>
            <a:r>
              <a:rPr lang="en-US" b="1" dirty="0"/>
              <a:t>117 million parameters </a:t>
            </a:r>
            <a:r>
              <a:rPr lang="en-US" dirty="0"/>
              <a:t>to pre-train a large language model.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GPT is pre-trained on the </a:t>
            </a:r>
            <a:r>
              <a:rPr lang="en-US" b="1" dirty="0" err="1"/>
              <a:t>BooksCorpus</a:t>
            </a:r>
            <a:r>
              <a:rPr lang="en-US" dirty="0"/>
              <a:t> (74 million sentences from 11,038 books).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GPT uses an </a:t>
            </a:r>
            <a:r>
              <a:rPr lang="en-US" b="1" dirty="0"/>
              <a:t>autoregressive </a:t>
            </a:r>
            <a:r>
              <a:rPr lang="en-US" dirty="0"/>
              <a:t>(predicts future values based on past values) training strategy.</a:t>
            </a:r>
          </a:p>
          <a:p>
            <a:pPr lvl="2"/>
            <a:r>
              <a:rPr lang="en-US" dirty="0"/>
              <a:t>The goal of GPT is to </a:t>
            </a:r>
            <a:r>
              <a:rPr lang="en-US" b="1" dirty="0"/>
              <a:t>maximize</a:t>
            </a:r>
            <a:r>
              <a:rPr lang="en-US" dirty="0"/>
              <a:t> the </a:t>
            </a:r>
            <a:r>
              <a:rPr lang="en-US" b="1" dirty="0"/>
              <a:t>conditional probabilities </a:t>
            </a:r>
            <a:r>
              <a:rPr lang="en-US" dirty="0"/>
              <a:t>of each token given prior tokens as context.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C637-5DDD-181B-A9CC-5E46A95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4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741A-651F-4F6C-3293-F987841F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F09A6-F1AD-6109-88A4-5D8032E5A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2" y="1689894"/>
            <a:ext cx="10750236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Prior to 2017, </a:t>
            </a:r>
            <a:r>
              <a:rPr lang="en-US" b="1" dirty="0"/>
              <a:t>recurrent neural network </a:t>
            </a:r>
            <a:r>
              <a:rPr lang="en-US" dirty="0"/>
              <a:t>(RNN) architectures (Long short-term memory, gated recurrent unit) had seen </a:t>
            </a:r>
            <a:r>
              <a:rPr lang="en-US" b="1" dirty="0"/>
              <a:t>state-of-the-art </a:t>
            </a:r>
            <a:r>
              <a:rPr lang="en-US" dirty="0"/>
              <a:t>performance for various </a:t>
            </a:r>
            <a:r>
              <a:rPr lang="en-US" b="1" dirty="0"/>
              <a:t>natural language processing </a:t>
            </a:r>
            <a:r>
              <a:rPr lang="en-US" dirty="0"/>
              <a:t>(NLP) tasks.</a:t>
            </a:r>
          </a:p>
          <a:p>
            <a:endParaRPr lang="en-US" dirty="0"/>
          </a:p>
          <a:p>
            <a:r>
              <a:rPr lang="en-US" dirty="0"/>
              <a:t>However, researchers noted a critical limitation of RNNs: </a:t>
            </a:r>
            <a:r>
              <a:rPr lang="en-US" b="1" dirty="0"/>
              <a:t>Sequential computation</a:t>
            </a:r>
            <a:r>
              <a:rPr lang="en-US" dirty="0"/>
              <a:t> became </a:t>
            </a:r>
            <a:r>
              <a:rPr lang="en-US" b="1" dirty="0"/>
              <a:t>infeasible</a:t>
            </a:r>
            <a:r>
              <a:rPr lang="en-US" dirty="0"/>
              <a:t> for long sequences and massive datasets.</a:t>
            </a:r>
          </a:p>
          <a:p>
            <a:pPr lvl="1"/>
            <a:r>
              <a:rPr lang="en-US" dirty="0"/>
              <a:t>Reading inputs sequentially </a:t>
            </a:r>
            <a:r>
              <a:rPr lang="en-US" b="1" dirty="0"/>
              <a:t>prevents parallelization </a:t>
            </a:r>
            <a:r>
              <a:rPr lang="en-US" dirty="0"/>
              <a:t>in training.</a:t>
            </a:r>
          </a:p>
          <a:p>
            <a:pPr lvl="1"/>
            <a:r>
              <a:rPr lang="en-US" dirty="0"/>
              <a:t>Reading inputs sequentially leads to “</a:t>
            </a:r>
            <a:r>
              <a:rPr lang="en-US" b="1" dirty="0"/>
              <a:t>forgotten</a:t>
            </a:r>
            <a:r>
              <a:rPr lang="en-US" dirty="0"/>
              <a:t>” past information (vanishing gradients).</a:t>
            </a:r>
          </a:p>
          <a:p>
            <a:pPr lvl="1"/>
            <a:endParaRPr lang="en-US" dirty="0"/>
          </a:p>
          <a:p>
            <a:r>
              <a:rPr lang="en-US" dirty="0"/>
              <a:t>In 2017, the Google Brain research team noted the success of </a:t>
            </a:r>
            <a:r>
              <a:rPr lang="en-US" b="1" dirty="0"/>
              <a:t>attention mechanisms </a:t>
            </a:r>
            <a:r>
              <a:rPr lang="en-US" dirty="0"/>
              <a:t>and built a new model known as the </a:t>
            </a:r>
            <a:r>
              <a:rPr lang="en-US" b="1" dirty="0"/>
              <a:t>Transformer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model has no convolutions or recurrence.</a:t>
            </a:r>
          </a:p>
          <a:p>
            <a:pPr lvl="1"/>
            <a:r>
              <a:rPr lang="en-US" dirty="0"/>
              <a:t>The Transformer implements </a:t>
            </a:r>
            <a:r>
              <a:rPr lang="en-US" b="1" dirty="0"/>
              <a:t>attention mechanisms </a:t>
            </a:r>
            <a:r>
              <a:rPr lang="en-US" dirty="0"/>
              <a:t>to achieve state-of-the-art NLP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087F3-3A5E-A66B-856B-26BFFFEE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2C88-EA43-801E-BC44-A68557D1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GPT -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96A5F-D9AA-B9CC-210E-BC55527D7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8931"/>
                <a:ext cx="6281094" cy="52891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Like BERT, </a:t>
                </a:r>
                <a:r>
                  <a:rPr lang="en-US" b="1" dirty="0"/>
                  <a:t>GPT</a:t>
                </a:r>
                <a:r>
                  <a:rPr lang="en-US" dirty="0"/>
                  <a:t> </a:t>
                </a:r>
                <a:r>
                  <a:rPr lang="en-US" b="1" dirty="0"/>
                  <a:t>trains</a:t>
                </a:r>
                <a:r>
                  <a:rPr lang="en-US" dirty="0"/>
                  <a:t> by removing a word in a sequence and predicting it.</a:t>
                </a:r>
              </a:p>
              <a:p>
                <a:pPr lvl="1"/>
                <a:r>
                  <a:rPr lang="en-US" dirty="0"/>
                  <a:t>GPT tries to predict the next word in a sequence based on the </a:t>
                </a:r>
                <a:r>
                  <a:rPr lang="en-US" b="1" dirty="0"/>
                  <a:t>prior</a:t>
                </a:r>
                <a:r>
                  <a:rPr lang="en-US" dirty="0"/>
                  <a:t> context words.</a:t>
                </a:r>
              </a:p>
              <a:p>
                <a:pPr lvl="1"/>
                <a:r>
                  <a:rPr lang="en-US" b="1" dirty="0"/>
                  <a:t>Reminder</a:t>
                </a:r>
                <a:r>
                  <a:rPr lang="en-US" dirty="0"/>
                  <a:t>: BERT trains on both prior and </a:t>
                </a:r>
                <a:r>
                  <a:rPr lang="en-US" b="1" dirty="0"/>
                  <a:t>future</a:t>
                </a:r>
                <a:r>
                  <a:rPr lang="en-US" dirty="0"/>
                  <a:t> context words.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maximum likelihood function </a:t>
                </a:r>
                <a:r>
                  <a:rPr lang="en-US" dirty="0"/>
                  <a:t>that GPT uses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corpus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(e.g., play) is a </a:t>
                </a:r>
                <a:r>
                  <a:rPr lang="en-US" b="1" dirty="0"/>
                  <a:t>token</a:t>
                </a:r>
                <a:r>
                  <a:rPr lang="en-US" dirty="0"/>
                  <a:t> that we want to predict given the </a:t>
                </a:r>
                <a:r>
                  <a:rPr lang="en-US" b="1" dirty="0"/>
                  <a:t>prior context </a:t>
                </a:r>
                <a:r>
                  <a:rPr lang="en-US" dirty="0"/>
                  <a:t>tokens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(e.g., The, dog, likes, to)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are the parameters learned by the Transformer decoder.</a:t>
                </a:r>
              </a:p>
              <a:p>
                <a:endParaRPr lang="en-US" dirty="0"/>
              </a:p>
              <a:p>
                <a:r>
                  <a:rPr lang="en-US" dirty="0"/>
                  <a:t>Fine-tuning on a downstream task occurs similarly to BERT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96A5F-D9AA-B9CC-210E-BC55527D7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8931"/>
                <a:ext cx="6281094" cy="5289176"/>
              </a:xfrm>
              <a:blipFill>
                <a:blip r:embed="rId2"/>
                <a:stretch>
                  <a:fillRect l="-1212" t="-2392" r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CCD70-B2E2-0654-EC43-21F8271A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30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CA79794-19C5-4D5E-8F76-1EAC5034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77" y="726339"/>
            <a:ext cx="4230893" cy="5405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46538-24F4-CCDB-C0E7-087CC641F1B3}"/>
              </a:ext>
            </a:extLst>
          </p:cNvPr>
          <p:cNvSpPr txBox="1"/>
          <p:nvPr/>
        </p:nvSpPr>
        <p:spPr>
          <a:xfrm>
            <a:off x="7660864" y="6113292"/>
            <a:ext cx="351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14. GPT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422280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– GPT-2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D7A42-1CC9-2BD6-0FBC-7BFBD329C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6309"/>
                <a:ext cx="10515600" cy="48144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GPT-2</a:t>
                </a:r>
                <a:r>
                  <a:rPr lang="en-US" dirty="0"/>
                  <a:t> model was released in 2019 by the </a:t>
                </a:r>
                <a:r>
                  <a:rPr lang="en-US" dirty="0" err="1"/>
                  <a:t>OpenAI</a:t>
                </a:r>
                <a:r>
                  <a:rPr lang="en-US" dirty="0"/>
                  <a:t> Research team.</a:t>
                </a:r>
              </a:p>
              <a:p>
                <a:pPr lvl="1"/>
                <a:r>
                  <a:rPr lang="en-US" dirty="0"/>
                  <a:t>GPT-2 maintains the decoder of Vaswani’s architecture.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training</a:t>
                </a:r>
                <a:r>
                  <a:rPr lang="en-US" dirty="0"/>
                  <a:t> </a:t>
                </a:r>
                <a:r>
                  <a:rPr lang="en-US" b="1" dirty="0"/>
                  <a:t>procedure</a:t>
                </a:r>
                <a:r>
                  <a:rPr lang="en-US" dirty="0"/>
                  <a:t> now uses a </a:t>
                </a:r>
                <a:r>
                  <a:rPr lang="en-US" b="1" dirty="0"/>
                  <a:t>task specific parameter </a:t>
                </a:r>
                <a:r>
                  <a:rPr lang="en-US" dirty="0"/>
                  <a:t>(i.e.,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𝒕𝒂𝒔𝒌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GPT-2. </a:t>
                </a:r>
              </a:p>
              <a:p>
                <a:pPr lvl="2"/>
                <a:r>
                  <a:rPr lang="en-US" dirty="0"/>
                  <a:t>This trains the model to perform various tasks (e.g.,  question/answering) instead of just missing token prediction.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major differences of GPT-2 and GPT were the significant increase in </a:t>
                </a:r>
                <a:r>
                  <a:rPr lang="en-US" b="1" dirty="0"/>
                  <a:t>dataset size </a:t>
                </a:r>
                <a:r>
                  <a:rPr lang="en-US" dirty="0"/>
                  <a:t>(8 million web pages), </a:t>
                </a:r>
                <a:r>
                  <a:rPr lang="en-US" b="1" dirty="0"/>
                  <a:t>decoder complexity </a:t>
                </a:r>
                <a:r>
                  <a:rPr lang="en-US" dirty="0"/>
                  <a:t>(48 transformer block layers), and </a:t>
                </a:r>
                <a:r>
                  <a:rPr lang="en-US" b="1" dirty="0"/>
                  <a:t>parameters</a:t>
                </a:r>
                <a:r>
                  <a:rPr lang="en-US" dirty="0"/>
                  <a:t> (1.5 billion).</a:t>
                </a:r>
              </a:p>
              <a:p>
                <a:endParaRPr lang="en-US" dirty="0"/>
              </a:p>
              <a:p>
                <a:r>
                  <a:rPr lang="en-US" dirty="0"/>
                  <a:t>The GPT-2 model </a:t>
                </a:r>
                <a:r>
                  <a:rPr lang="en-US" b="1" dirty="0"/>
                  <a:t>improved</a:t>
                </a:r>
                <a:r>
                  <a:rPr lang="en-US" dirty="0"/>
                  <a:t> over GPT in several NLP tasks (e.g., translation, classification, named entity recognition, etc.).</a:t>
                </a:r>
              </a:p>
              <a:p>
                <a:pPr lvl="1"/>
                <a:r>
                  <a:rPr lang="en-US" dirty="0"/>
                  <a:t>Additionally, the GPT-2 model was </a:t>
                </a:r>
                <a:r>
                  <a:rPr lang="en-US" b="1" dirty="0"/>
                  <a:t>state-of-the-art</a:t>
                </a:r>
                <a:r>
                  <a:rPr lang="en-US" dirty="0"/>
                  <a:t> in nearly all tested </a:t>
                </a:r>
                <a:r>
                  <a:rPr lang="en-US" b="1" dirty="0"/>
                  <a:t>zero-shot </a:t>
                </a:r>
                <a:r>
                  <a:rPr lang="en-US" dirty="0"/>
                  <a:t>(i.e., no fine-tuning) NLP tasks (only performing poorly in text summarization).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D7A42-1CC9-2BD6-0FBC-7BFBD329C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6309"/>
                <a:ext cx="10515600" cy="4814421"/>
              </a:xfrm>
              <a:blipFill>
                <a:blip r:embed="rId2"/>
                <a:stretch>
                  <a:fillRect l="-965" t="-3421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C637-5DDD-181B-A9CC-5E46A95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Pre-Trained Language Models – GPT-3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GPT-3 </a:t>
            </a:r>
            <a:r>
              <a:rPr lang="en-US" dirty="0"/>
              <a:t>model was released in 2020 by the </a:t>
            </a:r>
            <a:r>
              <a:rPr lang="en-US" dirty="0" err="1"/>
              <a:t>OpenAI</a:t>
            </a:r>
            <a:r>
              <a:rPr lang="en-US" dirty="0"/>
              <a:t> Research team.</a:t>
            </a:r>
          </a:p>
          <a:p>
            <a:pPr lvl="1"/>
            <a:r>
              <a:rPr lang="en-US" dirty="0"/>
              <a:t>GPT-3 once again maintains the decoder of Vaswani’s architecture with the same training procedure as GPT-2.</a:t>
            </a:r>
          </a:p>
          <a:p>
            <a:pPr lvl="1"/>
            <a:r>
              <a:rPr lang="en-US" dirty="0"/>
              <a:t>GPT-3 massively scaled up the </a:t>
            </a:r>
            <a:r>
              <a:rPr lang="en-US" b="1" dirty="0"/>
              <a:t>dataset size and diversity </a:t>
            </a:r>
            <a:r>
              <a:rPr lang="en-US" dirty="0"/>
              <a:t>(500 billion words), </a:t>
            </a:r>
            <a:r>
              <a:rPr lang="en-US" b="1" dirty="0"/>
              <a:t>decoder complexity </a:t>
            </a:r>
            <a:r>
              <a:rPr lang="en-US" dirty="0"/>
              <a:t>(96 transformer block layers), and </a:t>
            </a:r>
            <a:r>
              <a:rPr lang="en-US" b="1" dirty="0"/>
              <a:t>parameters</a:t>
            </a:r>
            <a:r>
              <a:rPr lang="en-US" dirty="0"/>
              <a:t> (175 billion, 116 times bigger than GPT-2).</a:t>
            </a:r>
          </a:p>
          <a:p>
            <a:pPr lvl="1"/>
            <a:r>
              <a:rPr lang="en-US" dirty="0"/>
              <a:t>At the time, GPT-3 was by far the largest language model (now GPT-4 is with over 1 trillion parameters).</a:t>
            </a:r>
          </a:p>
          <a:p>
            <a:pPr lvl="1"/>
            <a:endParaRPr lang="en-US" dirty="0"/>
          </a:p>
          <a:p>
            <a:r>
              <a:rPr lang="en-US" dirty="0"/>
              <a:t>Built upon GPT-3, </a:t>
            </a:r>
            <a:r>
              <a:rPr lang="en-US" dirty="0" err="1"/>
              <a:t>OpenAI</a:t>
            </a:r>
            <a:r>
              <a:rPr lang="en-US" dirty="0"/>
              <a:t> released </a:t>
            </a:r>
            <a:r>
              <a:rPr lang="en-US" b="1" dirty="0" err="1"/>
              <a:t>ChatGPT</a:t>
            </a:r>
            <a:r>
              <a:rPr lang="en-US" dirty="0"/>
              <a:t> in 2022. </a:t>
            </a:r>
            <a:r>
              <a:rPr lang="en-US" dirty="0" err="1"/>
              <a:t>ChatGPT</a:t>
            </a:r>
            <a:r>
              <a:rPr lang="en-US" dirty="0"/>
              <a:t> is trained with a three-step process known as Reinforcement Learning from Human Feedback (RLHF): 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b="1" i="0" dirty="0">
                <a:solidFill>
                  <a:srgbClr val="050506"/>
                </a:solidFill>
                <a:effectLst/>
              </a:rPr>
              <a:t>Supervised Fine-Tuning (SFT)</a:t>
            </a:r>
            <a:r>
              <a:rPr lang="en-US" b="0" i="0" dirty="0">
                <a:solidFill>
                  <a:srgbClr val="050506"/>
                </a:solidFill>
                <a:effectLst/>
              </a:rPr>
              <a:t>: GPT-3 is fine-tuned on human queries answered by contracted human labelers to learn a model that generates outputs from a list of prompts. 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b="1" dirty="0">
                <a:solidFill>
                  <a:srgbClr val="050506"/>
                </a:solidFill>
              </a:rPr>
              <a:t>Reward Model Training</a:t>
            </a:r>
            <a:r>
              <a:rPr lang="en-US" b="0" i="0" dirty="0">
                <a:solidFill>
                  <a:srgbClr val="050506"/>
                </a:solidFill>
                <a:effectLst/>
              </a:rPr>
              <a:t>: Humans rank the SFT model outputs, creating a new dataset of comparisons. A reward model is trained on this dataset to determine optimal outputs.</a:t>
            </a:r>
          </a:p>
          <a:p>
            <a:pPr marL="914400" lvl="1" indent="-457200" fontAlgn="base">
              <a:buFont typeface="+mj-lt"/>
              <a:buAutoNum type="arabicPeriod"/>
            </a:pPr>
            <a:r>
              <a:rPr lang="en-US" b="1" i="0" dirty="0">
                <a:solidFill>
                  <a:srgbClr val="050506"/>
                </a:solidFill>
                <a:effectLst/>
              </a:rPr>
              <a:t>Proximal Policy Optimization (PPO)</a:t>
            </a:r>
            <a:r>
              <a:rPr lang="en-US" b="0" i="0" dirty="0">
                <a:solidFill>
                  <a:srgbClr val="050506"/>
                </a:solidFill>
                <a:effectLst/>
              </a:rPr>
              <a:t>: The </a:t>
            </a:r>
            <a:r>
              <a:rPr lang="en-US" i="0" dirty="0">
                <a:solidFill>
                  <a:srgbClr val="050506"/>
                </a:solidFill>
                <a:effectLst/>
              </a:rPr>
              <a:t>reward</a:t>
            </a:r>
            <a:r>
              <a:rPr lang="en-US" b="0" i="0" dirty="0">
                <a:solidFill>
                  <a:srgbClr val="050506"/>
                </a:solidFill>
                <a:effectLst/>
              </a:rPr>
              <a:t> model is used to further fine-tune and improve the </a:t>
            </a:r>
            <a:r>
              <a:rPr lang="en-US" b="1" i="0" dirty="0">
                <a:solidFill>
                  <a:srgbClr val="050506"/>
                </a:solidFill>
                <a:effectLst/>
              </a:rPr>
              <a:t>SFT</a:t>
            </a:r>
            <a:r>
              <a:rPr lang="en-US" b="0" i="0" dirty="0">
                <a:solidFill>
                  <a:srgbClr val="050506"/>
                </a:solidFill>
                <a:effectLst/>
              </a:rPr>
              <a:t> model.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EC637-5DDD-181B-A9CC-5E46A95E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Pre-Trained Language Models – DALL-E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D7A42-1CC9-2BD6-0FBC-7BFBD329C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969" y="1690688"/>
                <a:ext cx="11082059" cy="23621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DALL-E</a:t>
                </a:r>
                <a:r>
                  <a:rPr lang="en-US" dirty="0"/>
                  <a:t> (named after </a:t>
                </a:r>
                <a:r>
                  <a:rPr lang="en-US" dirty="0" err="1"/>
                  <a:t>Salvidor</a:t>
                </a:r>
                <a:r>
                  <a:rPr lang="en-US" dirty="0"/>
                  <a:t> Dali and Pixar’s WALL-E) was released in 2021 by the </a:t>
                </a:r>
                <a:r>
                  <a:rPr lang="en-US" dirty="0" err="1"/>
                  <a:t>OpenAI</a:t>
                </a:r>
                <a:r>
                  <a:rPr lang="en-US" dirty="0"/>
                  <a:t> Research team.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It is a modified </a:t>
                </a:r>
                <a:r>
                  <a:rPr lang="en-US" b="1" dirty="0"/>
                  <a:t>GPT-3 </a:t>
                </a:r>
                <a:r>
                  <a:rPr lang="en-US" dirty="0"/>
                  <a:t>model that </a:t>
                </a:r>
                <a:r>
                  <a:rPr lang="en-US" b="1" dirty="0"/>
                  <a:t>generates images </a:t>
                </a:r>
                <a:r>
                  <a:rPr lang="en-US" dirty="0"/>
                  <a:t>based on a text prompt (Figure 15), or the </a:t>
                </a:r>
                <a:r>
                  <a:rPr lang="en-US" b="1" dirty="0"/>
                  <a:t>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image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the prompt.</a:t>
                </a:r>
              </a:p>
              <a:p>
                <a:pPr lvl="1"/>
                <a:r>
                  <a:rPr lang="en-US" dirty="0"/>
                  <a:t>DALL-E is </a:t>
                </a:r>
                <a:r>
                  <a:rPr lang="en-US" b="1" dirty="0"/>
                  <a:t>multi-modal</a:t>
                </a:r>
                <a:r>
                  <a:rPr lang="en-US" dirty="0"/>
                  <a:t> (i.e., language and image), pre-trained on 250 million </a:t>
                </a:r>
                <a:r>
                  <a:rPr lang="en-US" b="1" dirty="0"/>
                  <a:t>text-image pairs </a:t>
                </a:r>
                <a:r>
                  <a:rPr lang="en-US" dirty="0"/>
                  <a:t>(i.e., a picture with a relevant caption). The full DALL-E model contains </a:t>
                </a:r>
                <a:r>
                  <a:rPr lang="en-US" b="1" dirty="0"/>
                  <a:t>12 billion parameters.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D7A42-1CC9-2BD6-0FBC-7BFBD329C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969" y="1690688"/>
                <a:ext cx="11082059" cy="2362199"/>
              </a:xfrm>
              <a:blipFill>
                <a:blip r:embed="rId2"/>
                <a:stretch>
                  <a:fillRect l="-715" t="-4897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196004-D68B-EAB8-8A72-8ABACD00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052887"/>
            <a:ext cx="8362950" cy="2228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79C53-C433-9CB0-2CED-F5C695A8757A}"/>
              </a:ext>
            </a:extLst>
          </p:cNvPr>
          <p:cNvSpPr txBox="1"/>
          <p:nvPr/>
        </p:nvSpPr>
        <p:spPr>
          <a:xfrm>
            <a:off x="1914524" y="6307885"/>
            <a:ext cx="836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15: A Popular DALL-E Example (from https://openai.com/blog/dall-e/)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96148-E971-E458-0E80-60AA9F9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DAD8079-392B-E288-47F4-69175A96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533" y="1914782"/>
            <a:ext cx="1294977" cy="1070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D6BD11-5458-C6B1-9EE3-4200CF13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DALL-E - Architecture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F7218-F8FC-0EBC-F7F7-C0C1D80EF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196" y="3371651"/>
                <a:ext cx="10809652" cy="32924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First, </a:t>
                </a:r>
                <a:r>
                  <a:rPr lang="en-US" b="1" dirty="0"/>
                  <a:t>DALL-E</a:t>
                </a:r>
                <a:r>
                  <a:rPr lang="en-US" dirty="0"/>
                  <a:t> trains a discrete variational autoencoder (</a:t>
                </a:r>
                <a:r>
                  <a:rPr lang="en-US" dirty="0" err="1"/>
                  <a:t>dVAE</a:t>
                </a:r>
                <a:r>
                  <a:rPr lang="en-US" dirty="0"/>
                  <a:t>) to learn a compressed representation of every image.</a:t>
                </a:r>
              </a:p>
              <a:p>
                <a:pPr lvl="1"/>
                <a:r>
                  <a:rPr lang="en-US" dirty="0"/>
                  <a:t>An encoder CNN compresses the image down to latent features, which are a discrete set of variables.</a:t>
                </a:r>
              </a:p>
              <a:p>
                <a:pPr lvl="1"/>
                <a:r>
                  <a:rPr lang="en-US" dirty="0"/>
                  <a:t>The decoder CNN uses the latent features to reconstruct the original image as accurately as possible.</a:t>
                </a:r>
              </a:p>
              <a:p>
                <a:pPr lvl="1"/>
                <a:r>
                  <a:rPr lang="en-US" dirty="0"/>
                  <a:t>The loss is calculated between the similarity of the original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its reconstruction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), known as cross-entropy loss.</a:t>
                </a:r>
              </a:p>
              <a:p>
                <a:endParaRPr lang="en-US" dirty="0"/>
              </a:p>
              <a:p>
                <a:r>
                  <a:rPr lang="en-US" dirty="0"/>
                  <a:t>The compressed representation of the images allows DALL-E to train efficiently and still generate high-quality images.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generated latent representation </a:t>
                </a:r>
                <a:r>
                  <a:rPr lang="en-US" dirty="0"/>
                  <a:t>of each image is </a:t>
                </a:r>
                <a:r>
                  <a:rPr lang="en-US" b="1" dirty="0"/>
                  <a:t>concatenated</a:t>
                </a:r>
                <a:r>
                  <a:rPr lang="en-US" dirty="0"/>
                  <a:t> to the end of the </a:t>
                </a:r>
                <a:r>
                  <a:rPr lang="en-US" b="1" dirty="0"/>
                  <a:t>input text tokens</a:t>
                </a:r>
                <a:r>
                  <a:rPr lang="en-US" dirty="0"/>
                  <a:t> and input into a GPT-3 style transformer.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F7218-F8FC-0EBC-F7F7-C0C1D80EF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196" y="3371651"/>
                <a:ext cx="10809652" cy="3292476"/>
              </a:xfrm>
              <a:blipFill>
                <a:blip r:embed="rId3"/>
                <a:stretch>
                  <a:fillRect l="-620" t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EDFF-EBFA-D50F-7C1B-634F9FD2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DDAF-4C36-0765-25C0-6F3A12CAA7BF}"/>
              </a:ext>
            </a:extLst>
          </p:cNvPr>
          <p:cNvSpPr txBox="1"/>
          <p:nvPr/>
        </p:nvSpPr>
        <p:spPr>
          <a:xfrm>
            <a:off x="2823596" y="3053178"/>
            <a:ext cx="650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16: </a:t>
            </a:r>
            <a:r>
              <a:rPr lang="en-US" sz="1400" b="1" dirty="0" err="1"/>
              <a:t>dVAE</a:t>
            </a:r>
            <a:r>
              <a:rPr lang="en-US" sz="1400" b="1" dirty="0"/>
              <a:t>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24982-569E-8317-7AE4-6C62BF261774}"/>
              </a:ext>
            </a:extLst>
          </p:cNvPr>
          <p:cNvSpPr/>
          <p:nvPr/>
        </p:nvSpPr>
        <p:spPr>
          <a:xfrm>
            <a:off x="2823597" y="1477856"/>
            <a:ext cx="6506707" cy="1575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B3B0415C-4BFB-B34D-F45E-1EA2D66610AA}"/>
              </a:ext>
            </a:extLst>
          </p:cNvPr>
          <p:cNvSpPr/>
          <p:nvPr/>
        </p:nvSpPr>
        <p:spPr>
          <a:xfrm rot="16200000">
            <a:off x="6416546" y="1748982"/>
            <a:ext cx="1143703" cy="832500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5DB269DB-975C-FF04-D7EC-3FD039D11942}"/>
              </a:ext>
            </a:extLst>
          </p:cNvPr>
          <p:cNvSpPr/>
          <p:nvPr/>
        </p:nvSpPr>
        <p:spPr>
          <a:xfrm rot="5400000">
            <a:off x="4576752" y="1743069"/>
            <a:ext cx="1143703" cy="83250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A5984-BDDD-A0C7-4004-78193B99AB80}"/>
              </a:ext>
            </a:extLst>
          </p:cNvPr>
          <p:cNvSpPr/>
          <p:nvPr/>
        </p:nvSpPr>
        <p:spPr>
          <a:xfrm>
            <a:off x="5887126" y="1996285"/>
            <a:ext cx="384561" cy="341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6DA394-406D-2609-3218-335F1666F08F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5564854" y="2165232"/>
            <a:ext cx="322272" cy="19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BFA6AD-26FD-006C-A655-317C2A8BC4D4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V="1">
            <a:off x="6271687" y="2165232"/>
            <a:ext cx="300461" cy="19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DA424B-8D76-E269-8A42-6E43D4B15E86}"/>
              </a:ext>
            </a:extLst>
          </p:cNvPr>
          <p:cNvSpPr txBox="1"/>
          <p:nvPr/>
        </p:nvSpPr>
        <p:spPr>
          <a:xfrm>
            <a:off x="3122205" y="1600787"/>
            <a:ext cx="1339778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256x256 Image</a:t>
            </a:r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B9E5FD-1E2F-91C5-F073-3F56BAF1131A}"/>
              </a:ext>
            </a:extLst>
          </p:cNvPr>
          <p:cNvCxnSpPr>
            <a:cxnSpLocks/>
            <a:stCxn id="23" idx="3"/>
            <a:endCxn id="9" idx="2"/>
          </p:cNvCxnSpPr>
          <p:nvPr/>
        </p:nvCxnSpPr>
        <p:spPr>
          <a:xfrm flipV="1">
            <a:off x="4456468" y="2159320"/>
            <a:ext cx="275886" cy="299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58604A-8356-1C8F-9400-F60E43D72D27}"/>
              </a:ext>
            </a:extLst>
          </p:cNvPr>
          <p:cNvSpPr txBox="1"/>
          <p:nvPr/>
        </p:nvSpPr>
        <p:spPr>
          <a:xfrm>
            <a:off x="7720156" y="1600786"/>
            <a:ext cx="1310354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256x256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AB7683-E395-36A9-597E-DC599D804D54}"/>
              </a:ext>
            </a:extLst>
          </p:cNvPr>
          <p:cNvSpPr txBox="1"/>
          <p:nvPr/>
        </p:nvSpPr>
        <p:spPr>
          <a:xfrm>
            <a:off x="4727365" y="1903622"/>
            <a:ext cx="83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Encoder CNN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A784E-CA2D-C1EF-FB0F-37D1919CCFE8}"/>
              </a:ext>
            </a:extLst>
          </p:cNvPr>
          <p:cNvSpPr txBox="1"/>
          <p:nvPr/>
        </p:nvSpPr>
        <p:spPr>
          <a:xfrm>
            <a:off x="6572147" y="1907195"/>
            <a:ext cx="83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Decoder CNN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066D7-1A52-D366-5A1A-FC4DB5CA10BE}"/>
              </a:ext>
            </a:extLst>
          </p:cNvPr>
          <p:cNvSpPr txBox="1"/>
          <p:nvPr/>
        </p:nvSpPr>
        <p:spPr>
          <a:xfrm>
            <a:off x="5601462" y="1477856"/>
            <a:ext cx="98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Latent Features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3FE6BE-98AD-7614-30E9-1A2227F9E63F}"/>
              </a:ext>
            </a:extLst>
          </p:cNvPr>
          <p:cNvCxnSpPr>
            <a:cxnSpLocks/>
            <a:stCxn id="17" idx="3"/>
            <a:endCxn id="26" idx="1"/>
          </p:cNvCxnSpPr>
          <p:nvPr/>
        </p:nvCxnSpPr>
        <p:spPr>
          <a:xfrm>
            <a:off x="7404648" y="2168805"/>
            <a:ext cx="330885" cy="281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48966D6-95D6-A941-A7DA-9B24777C3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467" y="1932890"/>
            <a:ext cx="1349001" cy="1052244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E8E139-7D98-5731-B923-F569DF85D37A}"/>
              </a:ext>
            </a:extLst>
          </p:cNvPr>
          <p:cNvCxnSpPr>
            <a:cxnSpLocks/>
            <a:stCxn id="10" idx="2"/>
            <a:endCxn id="35" idx="0"/>
          </p:cNvCxnSpPr>
          <p:nvPr/>
        </p:nvCxnSpPr>
        <p:spPr>
          <a:xfrm flipH="1">
            <a:off x="6076949" y="2338117"/>
            <a:ext cx="2458" cy="329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7FC264-BB9D-15C8-B2BE-65122D648C79}"/>
              </a:ext>
            </a:extLst>
          </p:cNvPr>
          <p:cNvSpPr txBox="1"/>
          <p:nvPr/>
        </p:nvSpPr>
        <p:spPr>
          <a:xfrm>
            <a:off x="5157162" y="2667360"/>
            <a:ext cx="1839573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32x32 Image </a:t>
            </a:r>
            <a:r>
              <a:rPr lang="en-US" sz="1400" b="1" dirty="0" err="1"/>
              <a:t>Latents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35579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BD11-5458-C6B1-9EE3-4200CF13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DALL-E - Architecture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EDFF-EBFA-D50F-7C1B-634F9FD2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35</a:t>
            </a:fld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F1B1AA3-74B7-ED55-585B-9B5FFDE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66" y="1119480"/>
            <a:ext cx="4687934" cy="5288188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A39660D-4FB9-D37A-3CA5-99E71FD0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6661"/>
            <a:ext cx="6024327" cy="47103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training process for predicting the image </a:t>
            </a:r>
            <a:r>
              <a:rPr lang="en-US" dirty="0" err="1"/>
              <a:t>latents</a:t>
            </a:r>
            <a:r>
              <a:rPr lang="en-US" dirty="0"/>
              <a:t> is similar as GPT-2 and 3.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future image </a:t>
            </a:r>
            <a:r>
              <a:rPr lang="en-US" dirty="0" err="1"/>
              <a:t>latents</a:t>
            </a:r>
            <a:r>
              <a:rPr lang="en-US" dirty="0"/>
              <a:t> are masked from the transformer.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transformer attempts to predict the image </a:t>
            </a:r>
            <a:r>
              <a:rPr lang="en-US" dirty="0" err="1"/>
              <a:t>latents</a:t>
            </a:r>
            <a:r>
              <a:rPr lang="en-US" dirty="0"/>
              <a:t> based on the prior </a:t>
            </a:r>
            <a:r>
              <a:rPr lang="en-US" dirty="0" err="1"/>
              <a:t>latents</a:t>
            </a:r>
            <a:r>
              <a:rPr lang="en-US" dirty="0"/>
              <a:t> and input text.</a:t>
            </a:r>
          </a:p>
          <a:p>
            <a:pPr lvl="1"/>
            <a:endParaRPr lang="en-US" dirty="0"/>
          </a:p>
          <a:p>
            <a:r>
              <a:rPr lang="en-US" dirty="0"/>
              <a:t>A cross-entropy loss updates the transformer decoder using the Adam optimization function.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2850CE-3EEF-0E69-2008-04327D9EABFC}"/>
              </a:ext>
            </a:extLst>
          </p:cNvPr>
          <p:cNvSpPr txBox="1"/>
          <p:nvPr/>
        </p:nvSpPr>
        <p:spPr>
          <a:xfrm>
            <a:off x="5114123" y="6356350"/>
            <a:ext cx="650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17: DALL-E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602131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EEBE-C6EB-71A4-1571-0B6A807E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CF3C2-EFD0-A3F9-256E-8CD0320A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Transformer architecture </a:t>
            </a:r>
            <a:r>
              <a:rPr lang="en-US" dirty="0"/>
              <a:t>has ushered in a new age of deep learning, and its </a:t>
            </a:r>
            <a:r>
              <a:rPr lang="en-US" b="1" dirty="0"/>
              <a:t>limits have not yet been reached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Pre-trained language models are almost </a:t>
            </a:r>
            <a:r>
              <a:rPr lang="en-US" b="1" dirty="0"/>
              <a:t>exclusively built </a:t>
            </a:r>
            <a:r>
              <a:rPr lang="en-US" dirty="0"/>
              <a:t>using an adapted </a:t>
            </a:r>
            <a:r>
              <a:rPr lang="en-US" b="1" dirty="0"/>
              <a:t>Transformer</a:t>
            </a:r>
            <a:r>
              <a:rPr lang="en-US" dirty="0"/>
              <a:t> </a:t>
            </a:r>
            <a:r>
              <a:rPr lang="en-US" b="1" dirty="0"/>
              <a:t>encoder</a:t>
            </a:r>
            <a:r>
              <a:rPr lang="en-US" dirty="0"/>
              <a:t> or </a:t>
            </a:r>
            <a:r>
              <a:rPr lang="en-US" b="1" dirty="0"/>
              <a:t>decoder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These models achieve </a:t>
            </a:r>
            <a:r>
              <a:rPr lang="en-US" b="1" dirty="0"/>
              <a:t>state-of-the-art performance </a:t>
            </a:r>
            <a:r>
              <a:rPr lang="en-US" dirty="0"/>
              <a:t>in a wide array of </a:t>
            </a:r>
            <a:r>
              <a:rPr lang="en-US" b="1" dirty="0"/>
              <a:t>NLP tasks</a:t>
            </a:r>
            <a:r>
              <a:rPr lang="en-US" dirty="0"/>
              <a:t> (e.g., text classification, summarization, question/answering, etc.).</a:t>
            </a:r>
          </a:p>
          <a:p>
            <a:pPr lvl="1"/>
            <a:endParaRPr lang="en-US" dirty="0"/>
          </a:p>
          <a:p>
            <a:r>
              <a:rPr lang="en-US" dirty="0"/>
              <a:t>Transformers are also capable of </a:t>
            </a:r>
            <a:r>
              <a:rPr lang="en-US" b="1" dirty="0"/>
              <a:t>generating</a:t>
            </a:r>
            <a:r>
              <a:rPr lang="en-US" dirty="0"/>
              <a:t> highly realistic </a:t>
            </a:r>
            <a:r>
              <a:rPr lang="en-US" b="1" dirty="0"/>
              <a:t>images</a:t>
            </a:r>
            <a:r>
              <a:rPr lang="en-US" dirty="0"/>
              <a:t> based on a </a:t>
            </a:r>
            <a:r>
              <a:rPr lang="en-US" b="1" dirty="0"/>
              <a:t>simple text caption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36573-2C6F-8564-AA18-46241394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9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7696-F4DE-AF23-DD11-B4DDA976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62C3F-026F-0EE2-D5E8-2B2BEC75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46350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of the images, results, and materials can be found within:</a:t>
            </a:r>
          </a:p>
          <a:p>
            <a:pPr lvl="1"/>
            <a:r>
              <a:rPr lang="en-US" dirty="0"/>
              <a:t>Vaswani, A., </a:t>
            </a:r>
            <a:r>
              <a:rPr lang="en-US" dirty="0" err="1"/>
              <a:t>Shazeer</a:t>
            </a:r>
            <a:r>
              <a:rPr lang="en-US" dirty="0"/>
              <a:t>, N., Parmar, N., </a:t>
            </a:r>
            <a:r>
              <a:rPr lang="en-US" dirty="0" err="1"/>
              <a:t>Uszkoreit</a:t>
            </a:r>
            <a:r>
              <a:rPr lang="en-US" dirty="0"/>
              <a:t>, J., Jones, L., Gomez, A. N., &amp; </a:t>
            </a:r>
            <a:r>
              <a:rPr lang="en-US" dirty="0" err="1"/>
              <a:t>Polosukhin</a:t>
            </a:r>
            <a:r>
              <a:rPr lang="en-US" dirty="0"/>
              <a:t>, I. (2017). </a:t>
            </a:r>
            <a:r>
              <a:rPr lang="en-US" b="1" dirty="0"/>
              <a:t>Attention is All You Need</a:t>
            </a:r>
            <a:r>
              <a:rPr lang="en-US" dirty="0"/>
              <a:t>. Advances in Neural Information Processing Systems, 30, 1-11.</a:t>
            </a:r>
          </a:p>
          <a:p>
            <a:pPr lvl="1"/>
            <a:r>
              <a:rPr lang="en-US" dirty="0"/>
              <a:t>Devlin, J., Chang, M. W., Lee, K., &amp; Toutanova, K. (2018). </a:t>
            </a:r>
            <a:r>
              <a:rPr lang="en-US" b="1" dirty="0"/>
              <a:t>BERT: Pre-training of Deep Bidirectional Transformers for Language Understanding</a:t>
            </a:r>
            <a:r>
              <a:rPr lang="en-US" dirty="0"/>
              <a:t>. </a:t>
            </a:r>
            <a:r>
              <a:rPr lang="en-US" dirty="0" err="1"/>
              <a:t>arXiv</a:t>
            </a:r>
            <a:r>
              <a:rPr lang="en-US" dirty="0"/>
              <a:t> preprint arXiv:1810.04805.</a:t>
            </a:r>
          </a:p>
          <a:p>
            <a:pPr lvl="1"/>
            <a:r>
              <a:rPr lang="en-US" dirty="0"/>
              <a:t>Brown, T., Mann, B., Ryder, N., Subbiah, M., Kaplan, J. D., </a:t>
            </a:r>
            <a:r>
              <a:rPr lang="en-US" dirty="0" err="1"/>
              <a:t>Dhariwal</a:t>
            </a:r>
            <a:r>
              <a:rPr lang="en-US" dirty="0"/>
              <a:t>, P., &amp; </a:t>
            </a:r>
            <a:r>
              <a:rPr lang="en-US" dirty="0" err="1"/>
              <a:t>Amodei</a:t>
            </a:r>
            <a:r>
              <a:rPr lang="en-US" dirty="0"/>
              <a:t>, D. (2020). </a:t>
            </a:r>
            <a:r>
              <a:rPr lang="en-US" b="1" dirty="0"/>
              <a:t>Language Models are Few-shot Learners</a:t>
            </a:r>
            <a:r>
              <a:rPr lang="en-US" dirty="0"/>
              <a:t>. Advances in Neural Information Processing Systems, 33, 1877-1901.</a:t>
            </a:r>
          </a:p>
          <a:p>
            <a:pPr lvl="1"/>
            <a:r>
              <a:rPr lang="en-US" dirty="0"/>
              <a:t>Ramesh, A., Pavlov, M., Goh, G., Gray, S., Voss, C., Radford, A., &amp; </a:t>
            </a:r>
            <a:r>
              <a:rPr lang="en-US" dirty="0" err="1"/>
              <a:t>Sutskever</a:t>
            </a:r>
            <a:r>
              <a:rPr lang="en-US" dirty="0"/>
              <a:t>, I. (2021). </a:t>
            </a:r>
            <a:r>
              <a:rPr lang="en-US" b="1" dirty="0"/>
              <a:t>Zero-shot Text-to-image Generation</a:t>
            </a:r>
            <a:r>
              <a:rPr lang="en-US" dirty="0"/>
              <a:t>. International Conference on Machine Learning, 8821-8831.</a:t>
            </a:r>
          </a:p>
          <a:p>
            <a:pPr lvl="1"/>
            <a:r>
              <a:rPr lang="en-US" dirty="0"/>
              <a:t>Radford, A., Narasimhan, K., </a:t>
            </a:r>
            <a:r>
              <a:rPr lang="en-US" dirty="0" err="1"/>
              <a:t>Salimans</a:t>
            </a:r>
            <a:r>
              <a:rPr lang="en-US" dirty="0"/>
              <a:t>, T., &amp; </a:t>
            </a:r>
            <a:r>
              <a:rPr lang="en-US" dirty="0" err="1"/>
              <a:t>Sutskever</a:t>
            </a:r>
            <a:r>
              <a:rPr lang="en-US" dirty="0"/>
              <a:t>, I. (2018).</a:t>
            </a:r>
            <a:r>
              <a:rPr lang="en-US" b="1" dirty="0"/>
              <a:t> Improving Language Understanding by Generative Pre-Training</a:t>
            </a:r>
            <a:r>
              <a:rPr lang="en-US" dirty="0"/>
              <a:t>. </a:t>
            </a:r>
            <a:r>
              <a:rPr lang="en-US" dirty="0" err="1"/>
              <a:t>OpenAI</a:t>
            </a:r>
            <a:r>
              <a:rPr lang="en-US" dirty="0"/>
              <a:t> Blog.</a:t>
            </a:r>
          </a:p>
          <a:p>
            <a:pPr lvl="1"/>
            <a:r>
              <a:rPr lang="en-US" dirty="0"/>
              <a:t>Radford, A., Wu, J., Child, R., Luan, D., </a:t>
            </a:r>
            <a:r>
              <a:rPr lang="en-US" dirty="0" err="1"/>
              <a:t>Amodei</a:t>
            </a:r>
            <a:r>
              <a:rPr lang="en-US" dirty="0"/>
              <a:t>, D., &amp; </a:t>
            </a:r>
            <a:r>
              <a:rPr lang="en-US" dirty="0" err="1"/>
              <a:t>Sutskever</a:t>
            </a:r>
            <a:r>
              <a:rPr lang="en-US" dirty="0"/>
              <a:t>, I. (2019). </a:t>
            </a:r>
            <a:r>
              <a:rPr lang="en-US" b="1" dirty="0"/>
              <a:t>Language Models are Unsupervised Multitask Learners</a:t>
            </a:r>
            <a:r>
              <a:rPr lang="en-US" dirty="0"/>
              <a:t>. </a:t>
            </a:r>
            <a:r>
              <a:rPr lang="en-US" dirty="0" err="1"/>
              <a:t>OpenAI</a:t>
            </a:r>
            <a:r>
              <a:rPr lang="en-US" dirty="0"/>
              <a:t> Blog.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012A-1B44-7997-4176-977342AD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1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Baseline Transformer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96" y="1690688"/>
            <a:ext cx="1067780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baseline transformer is known as a </a:t>
            </a:r>
            <a:r>
              <a:rPr lang="en-US" b="1" dirty="0"/>
              <a:t>sequence-to-sequence</a:t>
            </a:r>
            <a:r>
              <a:rPr lang="en-US" dirty="0"/>
              <a:t> model.</a:t>
            </a:r>
          </a:p>
          <a:p>
            <a:pPr lvl="1"/>
            <a:r>
              <a:rPr lang="en-US" dirty="0"/>
              <a:t>These models contain an </a:t>
            </a:r>
            <a:r>
              <a:rPr lang="en-US" b="1" dirty="0"/>
              <a:t>encoder </a:t>
            </a:r>
            <a:r>
              <a:rPr lang="en-US" dirty="0"/>
              <a:t>and </a:t>
            </a:r>
            <a:r>
              <a:rPr lang="en-US" b="1" dirty="0"/>
              <a:t>decoder </a:t>
            </a:r>
            <a:r>
              <a:rPr lang="en-US" dirty="0"/>
              <a:t>that are each a separate deep learning model that learn the latent representation of an input.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encoder </a:t>
            </a:r>
            <a:r>
              <a:rPr lang="en-US" dirty="0"/>
              <a:t>is composed of a multi-head attention block and a feed-forward layer.</a:t>
            </a:r>
          </a:p>
          <a:p>
            <a:pPr lvl="1"/>
            <a:r>
              <a:rPr lang="en-US" dirty="0"/>
              <a:t>This block can attend to multiple positions of the input simultaneously, allowing for long-range dependency modeling.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decoder </a:t>
            </a:r>
            <a:r>
              <a:rPr lang="en-US" dirty="0"/>
              <a:t>is composed of a masked multi-head attention block and a multi-head attention block that needs to process both the </a:t>
            </a:r>
            <a:r>
              <a:rPr lang="en-US" b="1" dirty="0"/>
              <a:t>decoder input</a:t>
            </a:r>
            <a:r>
              <a:rPr lang="en-US" dirty="0"/>
              <a:t> and the </a:t>
            </a:r>
            <a:r>
              <a:rPr lang="en-US" b="1" dirty="0"/>
              <a:t>encoder output </a:t>
            </a:r>
            <a:r>
              <a:rPr lang="en-US" dirty="0"/>
              <a:t>(shown on the following slide).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A4EB-DCA8-2728-EC95-936D7EB8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0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1FFF-C0BD-D9B4-3520-3695A3B6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-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7A42-1CC9-2BD6-0FBC-7BFBD329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3" y="1402950"/>
            <a:ext cx="3123262" cy="5296429"/>
          </a:xfrm>
        </p:spPr>
        <p:txBody>
          <a:bodyPr>
            <a:normAutofit/>
          </a:bodyPr>
          <a:lstStyle/>
          <a:p>
            <a:r>
              <a:rPr lang="en-US" sz="2000" dirty="0"/>
              <a:t>The encoder of the transformer is shown on the left side of Figure 1. </a:t>
            </a:r>
          </a:p>
          <a:p>
            <a:endParaRPr lang="en-US" sz="2000" dirty="0"/>
          </a:p>
          <a:p>
            <a:r>
              <a:rPr lang="en-US" sz="2000" dirty="0"/>
              <a:t>Each word (token) in the input is turned into a 512-length vector with encoded positional information.</a:t>
            </a:r>
          </a:p>
          <a:p>
            <a:endParaRPr lang="en-US" sz="2400" dirty="0"/>
          </a:p>
          <a:p>
            <a:r>
              <a:rPr lang="en-US" sz="2000" dirty="0"/>
              <a:t>The multi-head attention (MHA) layer processes the vectors and passes them to the MHA in the decoder.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026C16-6A7F-FAF8-052C-D8FD3A0F407D}"/>
              </a:ext>
            </a:extLst>
          </p:cNvPr>
          <p:cNvSpPr txBox="1">
            <a:spLocks/>
          </p:cNvSpPr>
          <p:nvPr/>
        </p:nvSpPr>
        <p:spPr>
          <a:xfrm>
            <a:off x="8451952" y="1402950"/>
            <a:ext cx="3380927" cy="5204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decoder is shown on the right side of Figure 1.</a:t>
            </a:r>
          </a:p>
          <a:p>
            <a:endParaRPr lang="en-US" sz="2000" dirty="0"/>
          </a:p>
          <a:p>
            <a:r>
              <a:rPr lang="en-US" sz="2000" dirty="0"/>
              <a:t>The decoder takes the output text as an input and processes like the encoder.</a:t>
            </a:r>
          </a:p>
          <a:p>
            <a:endParaRPr lang="en-US" sz="2000" dirty="0"/>
          </a:p>
          <a:p>
            <a:r>
              <a:rPr lang="en-US" sz="2000" dirty="0"/>
              <a:t>The masked multi-head attention processes the embedding, and the output is compared to the encoder output vectors.</a:t>
            </a:r>
          </a:p>
          <a:p>
            <a:endParaRPr lang="en-US" sz="2000" dirty="0"/>
          </a:p>
          <a:p>
            <a:r>
              <a:rPr lang="en-US" sz="2000" dirty="0"/>
              <a:t>The model learns what inputs correspond to what outputs.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A1FB5-77BC-28E9-268C-78622445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34131-FD27-8080-3DB7-79095100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88" y="1402950"/>
            <a:ext cx="4082285" cy="495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8B7C4-9070-2D47-55A4-E7F5B5A8EE36}"/>
              </a:ext>
            </a:extLst>
          </p:cNvPr>
          <p:cNvSpPr txBox="1"/>
          <p:nvPr/>
        </p:nvSpPr>
        <p:spPr>
          <a:xfrm>
            <a:off x="4828074" y="6299283"/>
            <a:ext cx="290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1. Transformer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97460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2CDD-3292-AE40-1E0E-3A9E96C2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Embedding and Encoding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3EED-B2EE-C6BD-9FFC-62E90AA6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75" y="3016251"/>
            <a:ext cx="4092797" cy="8979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Textual inputs are first </a:t>
            </a:r>
            <a:r>
              <a:rPr lang="en-US" sz="2000" b="1" dirty="0"/>
              <a:t>tokenized</a:t>
            </a:r>
            <a:r>
              <a:rPr lang="en-US" sz="2000" dirty="0"/>
              <a:t>, transforming sentences into individual tokens.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664-A4B4-58A7-AEDC-5A18FBA0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9BFAB81-A4A5-7B78-3D00-583DC966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5" y="1690688"/>
            <a:ext cx="4092797" cy="1325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3F5872E-786E-E927-C7C3-03EC92127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02" y="3908703"/>
            <a:ext cx="3753139" cy="1734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FBB92-B819-7EAA-D1D3-3DB7F3902384}"/>
              </a:ext>
            </a:extLst>
          </p:cNvPr>
          <p:cNvSpPr txBox="1">
            <a:spLocks/>
          </p:cNvSpPr>
          <p:nvPr/>
        </p:nvSpPr>
        <p:spPr>
          <a:xfrm>
            <a:off x="1206402" y="5673952"/>
            <a:ext cx="4092796" cy="8979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Tokens are </a:t>
            </a:r>
            <a:r>
              <a:rPr lang="en-US" sz="2000" b="1" dirty="0"/>
              <a:t>transformed</a:t>
            </a:r>
            <a:r>
              <a:rPr lang="en-US" sz="2000" dirty="0"/>
              <a:t> into </a:t>
            </a:r>
            <a:r>
              <a:rPr lang="en-US" sz="2000" b="1" dirty="0"/>
              <a:t>vectors</a:t>
            </a:r>
            <a:r>
              <a:rPr lang="en-US" sz="2000" dirty="0"/>
              <a:t> based on co-occurrence statistics (e.g., Word2Vec).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997052C6-B4E6-50BF-39CE-D4E8BD94A8C0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H="1" flipV="1">
            <a:off x="1036574" y="2353469"/>
            <a:ext cx="169827" cy="2422523"/>
          </a:xfrm>
          <a:prstGeom prst="bentConnector3">
            <a:avLst>
              <a:gd name="adj1" fmla="val -1346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C2FBF8-6D4C-5AB4-D5F3-0E10D6FEC470}"/>
              </a:ext>
            </a:extLst>
          </p:cNvPr>
          <p:cNvSpPr txBox="1"/>
          <p:nvPr/>
        </p:nvSpPr>
        <p:spPr>
          <a:xfrm>
            <a:off x="1025687" y="1679802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F21DA-AF80-2DBA-F4B9-B0D8815CE3DB}"/>
              </a:ext>
            </a:extLst>
          </p:cNvPr>
          <p:cNvSpPr txBox="1"/>
          <p:nvPr/>
        </p:nvSpPr>
        <p:spPr>
          <a:xfrm>
            <a:off x="1206402" y="3896908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9F7D8F-6950-4464-6999-11D27533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687511"/>
            <a:ext cx="6096002" cy="18176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5FF3EA-8E29-54CF-37D3-C32A50179ABC}"/>
              </a:ext>
            </a:extLst>
          </p:cNvPr>
          <p:cNvSpPr txBox="1">
            <a:spLocks/>
          </p:cNvSpPr>
          <p:nvPr/>
        </p:nvSpPr>
        <p:spPr>
          <a:xfrm>
            <a:off x="5562599" y="3535922"/>
            <a:ext cx="6096002" cy="897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position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of each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token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in the sentence is added to the vector, such that sentences with the same words in a different order will have different vectors.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0546D-292C-38C7-1C5D-451CAA5FECC2}"/>
              </a:ext>
            </a:extLst>
          </p:cNvPr>
          <p:cNvSpPr txBox="1"/>
          <p:nvPr/>
        </p:nvSpPr>
        <p:spPr>
          <a:xfrm>
            <a:off x="5549800" y="1678560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A9073DA-B961-4ED4-2896-A75F9B80A9CA}"/>
              </a:ext>
            </a:extLst>
          </p:cNvPr>
          <p:cNvCxnSpPr>
            <a:cxnSpLocks/>
            <a:stCxn id="8" idx="3"/>
            <a:endCxn id="1026" idx="1"/>
          </p:cNvCxnSpPr>
          <p:nvPr/>
        </p:nvCxnSpPr>
        <p:spPr>
          <a:xfrm flipV="1">
            <a:off x="4959541" y="2596355"/>
            <a:ext cx="603058" cy="21796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3C9DC4-073F-E498-5A5F-AE173475AFBE}"/>
              </a:ext>
            </a:extLst>
          </p:cNvPr>
          <p:cNvCxnSpPr>
            <a:stCxn id="14" idx="2"/>
          </p:cNvCxnSpPr>
          <p:nvPr/>
        </p:nvCxnSpPr>
        <p:spPr>
          <a:xfrm>
            <a:off x="8610600" y="4433881"/>
            <a:ext cx="0" cy="5238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6560F19-1267-1B57-B627-9A5F49754706}"/>
              </a:ext>
            </a:extLst>
          </p:cNvPr>
          <p:cNvSpPr txBox="1">
            <a:spLocks/>
          </p:cNvSpPr>
          <p:nvPr/>
        </p:nvSpPr>
        <p:spPr>
          <a:xfrm>
            <a:off x="5562599" y="4978688"/>
            <a:ext cx="6096002" cy="897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The vectors with added positional encoding are considered a 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word embedding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and are input into the Transformer model.</a:t>
            </a:r>
            <a:endParaRPr lang="en-US" sz="2000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395B505-18DD-780B-DD05-B8EC82D1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363" y="6389348"/>
            <a:ext cx="5141274" cy="365125"/>
          </a:xfrm>
        </p:spPr>
        <p:txBody>
          <a:bodyPr/>
          <a:lstStyle/>
          <a:p>
            <a:r>
              <a:rPr lang="en-US" dirty="0"/>
              <a:t>Content adapted from </a:t>
            </a:r>
            <a:r>
              <a:rPr lang="en-US" dirty="0">
                <a:hlinkClick r:id="rId5"/>
              </a:rPr>
              <a:t>https://txt.cohere.com/what-are-transformer-models/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8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0D4E577-00D0-5A2B-8AF9-BADCE8AD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51" y="363840"/>
            <a:ext cx="5047046" cy="1703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EA4BEBC-66B0-26E5-BC6B-B52A588A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1914" y="6356350"/>
            <a:ext cx="4811486" cy="3651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Content adapted from </a:t>
            </a:r>
            <a:r>
              <a:rPr lang="en-US" dirty="0">
                <a:hlinkClick r:id="rId3"/>
              </a:rPr>
              <a:t>https://txt.cohere.com/what-are-transformer-models/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D105C9-E6D6-8156-9063-C7805C6597AC}"/>
              </a:ext>
            </a:extLst>
          </p:cNvPr>
          <p:cNvSpPr txBox="1">
            <a:spLocks/>
          </p:cNvSpPr>
          <p:nvPr/>
        </p:nvSpPr>
        <p:spPr>
          <a:xfrm>
            <a:off x="838200" y="451124"/>
            <a:ext cx="5388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Baseline Transformer – Self-Attention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560D3-D77C-0831-C4F4-BE5420AD0E99}"/>
              </a:ext>
            </a:extLst>
          </p:cNvPr>
          <p:cNvSpPr txBox="1">
            <a:spLocks/>
          </p:cNvSpPr>
          <p:nvPr/>
        </p:nvSpPr>
        <p:spPr>
          <a:xfrm>
            <a:off x="838200" y="1787809"/>
            <a:ext cx="5468554" cy="2041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In a transformer, the self-attention mechanism learns </a:t>
            </a:r>
            <a:r>
              <a:rPr lang="en-US" sz="2400" b="1" dirty="0"/>
              <a:t>context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The word “bank” has numerous meaning depending on the context it is used. </a:t>
            </a:r>
          </a:p>
          <a:p>
            <a:pPr lvl="1"/>
            <a:r>
              <a:rPr lang="en-US" sz="2000" dirty="0"/>
              <a:t>Self-attention can learn language context through repetition over billions of sentences.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2FD686-67B0-741F-EBC0-0AB9947AE67A}"/>
              </a:ext>
            </a:extLst>
          </p:cNvPr>
          <p:cNvSpPr txBox="1">
            <a:spLocks/>
          </p:cNvSpPr>
          <p:nvPr/>
        </p:nvSpPr>
        <p:spPr>
          <a:xfrm>
            <a:off x="844699" y="3856823"/>
            <a:ext cx="5468554" cy="2472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self-attention mechanism uses the learned </a:t>
            </a:r>
            <a:r>
              <a:rPr lang="en-US" sz="2400" b="1" dirty="0"/>
              <a:t>word</a:t>
            </a:r>
            <a:r>
              <a:rPr lang="en-US" sz="2400" dirty="0"/>
              <a:t> </a:t>
            </a:r>
            <a:r>
              <a:rPr lang="en-US" sz="2400" b="1" dirty="0"/>
              <a:t>embedding </a:t>
            </a:r>
            <a:r>
              <a:rPr lang="en-US" sz="2400" dirty="0"/>
              <a:t>to calculate similarities in each sentence.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self-attention mechanism will then used </a:t>
            </a:r>
            <a:r>
              <a:rPr lang="en-US" sz="2400" b="1" dirty="0"/>
              <a:t>query</a:t>
            </a:r>
            <a:r>
              <a:rPr lang="en-US" sz="2400" dirty="0"/>
              <a:t>, </a:t>
            </a:r>
            <a:r>
              <a:rPr lang="en-US" sz="2400" b="1" dirty="0"/>
              <a:t>key</a:t>
            </a:r>
            <a:r>
              <a:rPr lang="en-US" sz="2400" dirty="0"/>
              <a:t>, and </a:t>
            </a:r>
            <a:r>
              <a:rPr lang="en-US" sz="2400" b="1" dirty="0"/>
              <a:t>value</a:t>
            </a:r>
            <a:r>
              <a:rPr lang="en-US" sz="2400" dirty="0"/>
              <a:t> vectors to learn shared contexts (i.e., weights) between words. </a:t>
            </a:r>
            <a:endParaRPr lang="en-US" sz="1800" dirty="0"/>
          </a:p>
        </p:txBody>
      </p:sp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E9986299-6E8B-D7F0-1A93-4CDFF7467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51" y="2078339"/>
            <a:ext cx="5047046" cy="19666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E3E7FDB-9B25-2039-C5AD-DCECFA616980}"/>
              </a:ext>
            </a:extLst>
          </p:cNvPr>
          <p:cNvSpPr/>
          <p:nvPr/>
        </p:nvSpPr>
        <p:spPr>
          <a:xfrm>
            <a:off x="8209942" y="3176654"/>
            <a:ext cx="457200" cy="262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28FE7C-B732-C97B-B9F0-C8DDB8265DBD}"/>
              </a:ext>
            </a:extLst>
          </p:cNvPr>
          <p:cNvSpPr/>
          <p:nvPr/>
        </p:nvSpPr>
        <p:spPr>
          <a:xfrm>
            <a:off x="10866056" y="2885674"/>
            <a:ext cx="457200" cy="262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44FE00DA-620C-1481-BA71-2E6B8C811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52" y="4072189"/>
            <a:ext cx="5047046" cy="22300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7B804D8E-2EBF-8DD8-A293-9A40C1017B5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E1C1F-8E00-4548-8798-866FFE9D736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DBD906-9AF5-B078-4397-B1529853968E}"/>
              </a:ext>
            </a:extLst>
          </p:cNvPr>
          <p:cNvSpPr txBox="1"/>
          <p:nvPr/>
        </p:nvSpPr>
        <p:spPr>
          <a:xfrm>
            <a:off x="10970062" y="349283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673CA-CBCF-850C-DA43-ADA86DF6F056}"/>
              </a:ext>
            </a:extLst>
          </p:cNvPr>
          <p:cNvSpPr txBox="1"/>
          <p:nvPr/>
        </p:nvSpPr>
        <p:spPr>
          <a:xfrm>
            <a:off x="10923501" y="2047576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628C0-F139-0063-A346-36E31F2D394E}"/>
              </a:ext>
            </a:extLst>
          </p:cNvPr>
          <p:cNvSpPr txBox="1"/>
          <p:nvPr/>
        </p:nvSpPr>
        <p:spPr>
          <a:xfrm>
            <a:off x="11026446" y="4028532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66642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A1FA-E205-7D1D-3567-9CFD3E69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1714" cy="1325563"/>
          </a:xfrm>
        </p:spPr>
        <p:txBody>
          <a:bodyPr/>
          <a:lstStyle/>
          <a:p>
            <a:r>
              <a:rPr lang="en-US" b="1" dirty="0"/>
              <a:t>Baseline Transformer – Self-Attention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5274D-FFBC-9EDD-F4FC-3E286472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19633-8552-B613-F0EC-A0D64D002301}"/>
              </a:ext>
            </a:extLst>
          </p:cNvPr>
          <p:cNvSpPr txBox="1">
            <a:spLocks/>
          </p:cNvSpPr>
          <p:nvPr/>
        </p:nvSpPr>
        <p:spPr>
          <a:xfrm>
            <a:off x="758858" y="4244134"/>
            <a:ext cx="10986828" cy="232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For each input token, there is a </a:t>
            </a:r>
            <a:r>
              <a:rPr lang="en-US" sz="2000" b="1" i="0" dirty="0">
                <a:effectLst/>
              </a:rPr>
              <a:t>key,</a:t>
            </a:r>
            <a:r>
              <a:rPr lang="en-US" sz="2000" b="0" i="0" dirty="0">
                <a:effectLst/>
              </a:rPr>
              <a:t> represented as a feature vector. The key describes how important the token is and can be considered the </a:t>
            </a:r>
            <a:r>
              <a:rPr lang="en-US" sz="2000" b="0" i="0">
                <a:effectLst/>
              </a:rPr>
              <a:t>answer to </a:t>
            </a:r>
            <a:r>
              <a:rPr lang="en-US" sz="2000" b="0" i="0" dirty="0">
                <a:effectLst/>
              </a:rPr>
              <a:t>the query.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For each input token, we also have a </a:t>
            </a:r>
            <a:r>
              <a:rPr lang="en-US" sz="2000" b="1" i="0" dirty="0">
                <a:effectLst/>
              </a:rPr>
              <a:t>value</a:t>
            </a:r>
            <a:r>
              <a:rPr lang="en-US" sz="2000" b="0" i="0" dirty="0">
                <a:effectLst/>
              </a:rPr>
              <a:t> feature vector.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To calculate attention weights, the </a:t>
            </a:r>
            <a:r>
              <a:rPr lang="en-US" sz="2000" b="1" i="0" dirty="0">
                <a:effectLst/>
              </a:rPr>
              <a:t>query</a:t>
            </a:r>
            <a:r>
              <a:rPr lang="en-US" sz="2000" b="0" i="0" dirty="0">
                <a:effectLst/>
              </a:rPr>
              <a:t> is compared to all </a:t>
            </a:r>
            <a:r>
              <a:rPr lang="en-US" sz="2000" b="1" i="0" dirty="0">
                <a:effectLst/>
              </a:rPr>
              <a:t>keys</a:t>
            </a:r>
            <a:r>
              <a:rPr lang="en-US" sz="2000" b="0" i="0" dirty="0">
                <a:effectLst/>
              </a:rPr>
              <a:t> with a </a:t>
            </a:r>
            <a:r>
              <a:rPr lang="en-US" sz="2000" b="1" i="0" dirty="0">
                <a:effectLst/>
              </a:rPr>
              <a:t>score</a:t>
            </a:r>
            <a:r>
              <a:rPr lang="en-US" sz="2000" b="0" i="0" dirty="0">
                <a:effectLst/>
              </a:rPr>
              <a:t> function (i.e., </a:t>
            </a:r>
            <a:r>
              <a:rPr lang="en-US" sz="2000" b="1" i="0" dirty="0">
                <a:effectLst/>
              </a:rPr>
              <a:t>dot product</a:t>
            </a:r>
            <a:r>
              <a:rPr lang="en-US" sz="2000" b="0" i="0" dirty="0">
                <a:effectLst/>
              </a:rPr>
              <a:t>). </a:t>
            </a:r>
            <a:r>
              <a:rPr lang="en-US" sz="2000" dirty="0"/>
              <a:t>T</a:t>
            </a:r>
            <a:r>
              <a:rPr lang="en-US" sz="2000" b="0" i="0" dirty="0">
                <a:effectLst/>
              </a:rPr>
              <a:t>he </a:t>
            </a:r>
            <a:r>
              <a:rPr lang="en-US" sz="2000" b="1" i="0" dirty="0">
                <a:effectLst/>
              </a:rPr>
              <a:t>value</a:t>
            </a:r>
            <a:r>
              <a:rPr lang="en-US" sz="2000" b="0" i="0" dirty="0">
                <a:effectLst/>
              </a:rPr>
              <a:t> is generated by </a:t>
            </a:r>
            <a:r>
              <a:rPr lang="en-US" sz="2000" b="1" i="0" dirty="0">
                <a:effectLst/>
              </a:rPr>
              <a:t>averaging</a:t>
            </a:r>
            <a:r>
              <a:rPr lang="en-US" sz="2000" b="0" i="0" dirty="0">
                <a:effectLst/>
              </a:rPr>
              <a:t> the </a:t>
            </a:r>
            <a:r>
              <a:rPr lang="en-US" sz="2000" b="1" i="0" dirty="0">
                <a:effectLst/>
              </a:rPr>
              <a:t>dot product </a:t>
            </a:r>
            <a:r>
              <a:rPr lang="en-US" sz="2000" b="0" i="0" dirty="0">
                <a:effectLst/>
              </a:rPr>
              <a:t>of all sentence tokens to generate an output.</a:t>
            </a:r>
            <a:endParaRPr lang="en-US" sz="3200" b="0" i="0" dirty="0">
              <a:effectLst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4909B07F-4AD2-4C66-2154-E4FDD40A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0"/>
          <a:stretch/>
        </p:blipFill>
        <p:spPr bwMode="auto">
          <a:xfrm>
            <a:off x="4332514" y="1220732"/>
            <a:ext cx="7619392" cy="29376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1B87EB-6061-958A-082A-F98F074AA4B5}"/>
              </a:ext>
            </a:extLst>
          </p:cNvPr>
          <p:cNvSpPr txBox="1">
            <a:spLocks/>
          </p:cNvSpPr>
          <p:nvPr/>
        </p:nvSpPr>
        <p:spPr>
          <a:xfrm>
            <a:off x="758858" y="2018554"/>
            <a:ext cx="3425005" cy="222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input embedding is multiplied by a </a:t>
            </a:r>
            <a:r>
              <a:rPr lang="en-US" sz="2000" b="1" dirty="0"/>
              <a:t>Query</a:t>
            </a:r>
            <a:r>
              <a:rPr lang="en-US" sz="2000" dirty="0"/>
              <a:t>, </a:t>
            </a:r>
            <a:r>
              <a:rPr lang="en-US" sz="2000" b="1" dirty="0"/>
              <a:t>Key</a:t>
            </a:r>
            <a:r>
              <a:rPr lang="en-US" sz="2000" dirty="0"/>
              <a:t>, and </a:t>
            </a:r>
            <a:r>
              <a:rPr lang="en-US" sz="2000" b="1" dirty="0"/>
              <a:t>Value</a:t>
            </a:r>
            <a:r>
              <a:rPr lang="en-US" sz="2000" dirty="0"/>
              <a:t> matrix, which are </a:t>
            </a:r>
            <a:r>
              <a:rPr lang="en-US" sz="2000" b="1" dirty="0"/>
              <a:t>learned weights</a:t>
            </a:r>
            <a:r>
              <a:rPr lang="en-US" sz="2000" dirty="0"/>
              <a:t>. </a:t>
            </a:r>
          </a:p>
          <a:p>
            <a:r>
              <a:rPr lang="en-US" sz="2000" b="0" i="0" dirty="0">
                <a:effectLst/>
              </a:rPr>
              <a:t>The </a:t>
            </a:r>
            <a:r>
              <a:rPr lang="en-US" sz="2000" b="1" i="0" dirty="0">
                <a:effectLst/>
              </a:rPr>
              <a:t>query</a:t>
            </a:r>
            <a:r>
              <a:rPr lang="en-US" sz="2000" b="0" i="0" dirty="0">
                <a:effectLst/>
              </a:rPr>
              <a:t> is a feature vector that describes what token we are calculating for.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BBB62-7A54-C7E4-2144-AD755A3A1CC8}"/>
              </a:ext>
            </a:extLst>
          </p:cNvPr>
          <p:cNvSpPr/>
          <p:nvPr/>
        </p:nvSpPr>
        <p:spPr>
          <a:xfrm>
            <a:off x="4332514" y="3237857"/>
            <a:ext cx="2177143" cy="81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1">
            <a:extLst>
              <a:ext uri="{FF2B5EF4-FFF2-40B4-BE49-F238E27FC236}">
                <a16:creationId xmlns:a16="http://schemas.microsoft.com/office/drawing/2014/main" id="{80C45F98-6320-B5CE-2056-6228F440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1914" y="6356350"/>
            <a:ext cx="4811486" cy="3651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Content adapted from </a:t>
            </a:r>
            <a:r>
              <a:rPr lang="en-US" dirty="0">
                <a:hlinkClick r:id="rId3"/>
              </a:rPr>
              <a:t>https://txt.cohere.com/what-are-transformer-models/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1189-2F78-9730-F621-893061F9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Transformer – Multi-head Attention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3146" y="1572995"/>
                <a:ext cx="6135005" cy="514848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Multi-head attention (MHA) </a:t>
                </a:r>
                <a:r>
                  <a:rPr lang="en-US" dirty="0"/>
                  <a:t>in the encoder follows a three-step process: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each input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create a key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), value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), and query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vector to create a matrix of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Calculate the dot product by multiplying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This will produce a </a:t>
                </a:r>
                <a:r>
                  <a:rPr lang="en-US" b="1" dirty="0"/>
                  <a:t>score</a:t>
                </a:r>
                <a:r>
                  <a:rPr lang="en-US" dirty="0"/>
                  <a:t> for each token.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Multiply each score by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calculate the softmax to produce a final attention score for each token.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overall attention calculation: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𝑄𝐾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dimension of the keys.</a:t>
                </a:r>
              </a:p>
              <a:p>
                <a:pPr lvl="1"/>
                <a:r>
                  <a:rPr lang="en-US" dirty="0"/>
                  <a:t>Repeat this process over the </a:t>
                </a:r>
                <a:r>
                  <a:rPr lang="en-US" b="1" dirty="0"/>
                  <a:t>number of heads </a:t>
                </a:r>
                <a:r>
                  <a:rPr lang="en-US" dirty="0"/>
                  <a:t>(baseline transformer has 6 heads in the MHA).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449A8-DC39-7824-B241-E4B347F30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3146" y="1572995"/>
                <a:ext cx="6135005" cy="5148480"/>
              </a:xfrm>
              <a:blipFill>
                <a:blip r:embed="rId2"/>
                <a:stretch>
                  <a:fillRect l="-1092" t="-2485" r="-1192" b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B630D-99B6-6AFB-CF36-13F4F03A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1C1F-8E00-4548-8798-866FFE9D7367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D5942-101C-4972-4B2F-607DBA6D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0" y="2171634"/>
            <a:ext cx="5559926" cy="3406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A3E01-2F03-070B-84A3-A0B50082CEDE}"/>
              </a:ext>
            </a:extLst>
          </p:cNvPr>
          <p:cNvSpPr txBox="1"/>
          <p:nvPr/>
        </p:nvSpPr>
        <p:spPr>
          <a:xfrm>
            <a:off x="1310364" y="5560218"/>
            <a:ext cx="381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2. Transformer Encoder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4113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4710</Words>
  <Application>Microsoft Office PowerPoint</Application>
  <PresentationFormat>Widescreen</PresentationFormat>
  <Paragraphs>542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Cambria Math</vt:lpstr>
      <vt:lpstr>Neue Haas Grotesk Text Pro</vt:lpstr>
      <vt:lpstr>Office Theme</vt:lpstr>
      <vt:lpstr>An Introduction to Transformers: Overview, Applications, and Implementations</vt:lpstr>
      <vt:lpstr>Outline</vt:lpstr>
      <vt:lpstr>Introduction</vt:lpstr>
      <vt:lpstr>Baseline Transformer - Overview</vt:lpstr>
      <vt:lpstr>Baseline Transformer - Architecture</vt:lpstr>
      <vt:lpstr>Baseline Transformer – Embedding and Encoding</vt:lpstr>
      <vt:lpstr>PowerPoint Presentation</vt:lpstr>
      <vt:lpstr>Baseline Transformer – Self-Attention</vt:lpstr>
      <vt:lpstr>Baseline Transformer – Multi-head Attention</vt:lpstr>
      <vt:lpstr>Baseline Transformer – Decoder Architecture</vt:lpstr>
      <vt:lpstr>Baseline Transformer – Loss Function</vt:lpstr>
      <vt:lpstr>Baseline Transformer – Applications</vt:lpstr>
      <vt:lpstr>Baseline Transformer – Keras Implementation</vt:lpstr>
      <vt:lpstr>Baseline Transformer – Research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Pre-Trained Language Models</vt:lpstr>
      <vt:lpstr>Pre-Trained Language Models - Overview</vt:lpstr>
      <vt:lpstr>Pre-Trained Language Models - Overview</vt:lpstr>
      <vt:lpstr>Pre-Trained Language Models - BERT</vt:lpstr>
      <vt:lpstr>Pre-Trained Language Models - BERT</vt:lpstr>
      <vt:lpstr>BERT – Masked Language Modeling</vt:lpstr>
      <vt:lpstr>BERT – Next Sentence Prediction</vt:lpstr>
      <vt:lpstr>BERT – Fine-Tuning</vt:lpstr>
      <vt:lpstr>BERT – Huggingface Implementation</vt:lpstr>
      <vt:lpstr>Pre-Trained Language Models – GPT</vt:lpstr>
      <vt:lpstr>GPT - Architecture</vt:lpstr>
      <vt:lpstr>Pre-Trained Language Models – GPT-2</vt:lpstr>
      <vt:lpstr>Pre-Trained Language Models – GPT-3</vt:lpstr>
      <vt:lpstr>Pre-Trained Language Models – DALL-E</vt:lpstr>
      <vt:lpstr>DALL-E - Architecture</vt:lpstr>
      <vt:lpstr>DALL-E - Architecture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Transformers: Overview, Applications, and Implementation</dc:title>
  <dc:creator>Ampel, Ben Martin - (bampel)</dc:creator>
  <cp:lastModifiedBy>Benjamin Ampel</cp:lastModifiedBy>
  <cp:revision>1</cp:revision>
  <dcterms:created xsi:type="dcterms:W3CDTF">2022-10-12T17:07:56Z</dcterms:created>
  <dcterms:modified xsi:type="dcterms:W3CDTF">2023-04-22T15:41:52Z</dcterms:modified>
</cp:coreProperties>
</file>